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77" r:id="rId3"/>
    <p:sldId id="278" r:id="rId4"/>
    <p:sldId id="257" r:id="rId5"/>
    <p:sldId id="279" r:id="rId6"/>
    <p:sldId id="280" r:id="rId7"/>
    <p:sldId id="281" r:id="rId8"/>
    <p:sldId id="270" r:id="rId9"/>
    <p:sldId id="283" r:id="rId10"/>
    <p:sldId id="285" r:id="rId11"/>
    <p:sldId id="297" r:id="rId12"/>
    <p:sldId id="299" r:id="rId13"/>
    <p:sldId id="300" r:id="rId14"/>
    <p:sldId id="271" r:id="rId15"/>
    <p:sldId id="286" r:id="rId16"/>
    <p:sldId id="288" r:id="rId17"/>
    <p:sldId id="298" r:id="rId18"/>
    <p:sldId id="290" r:id="rId19"/>
    <p:sldId id="301" r:id="rId20"/>
    <p:sldId id="292" r:id="rId21"/>
    <p:sldId id="276" r:id="rId22"/>
    <p:sldId id="293" r:id="rId23"/>
    <p:sldId id="296" r:id="rId24"/>
    <p:sldId id="294" r:id="rId25"/>
    <p:sldId id="303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FEA0"/>
    <a:srgbClr val="E1FF9F"/>
    <a:srgbClr val="33CC33"/>
    <a:srgbClr val="FF3300"/>
    <a:srgbClr val="FF6600"/>
    <a:srgbClr val="006600"/>
    <a:srgbClr val="669900"/>
    <a:srgbClr val="E2FEE5"/>
    <a:srgbClr val="CCFF99"/>
    <a:srgbClr val="DBFC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61894EF-B6A7-4453-9546-6C3330AD96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4233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C93B-1582-4499-8425-0597453D5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19141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BCB6D-E486-46B6-B6FC-FDE87E4A9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703437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3B3C9-4230-478D-A483-A3BDE018AD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42416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860C1-C20A-4DF8-810B-94AA6EBD0F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79261"/>
      </p:ext>
    </p:extLst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0F7B2-AD1E-4D11-827B-10319C89B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037682"/>
      </p:ext>
    </p:extLst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6A6AF-4151-4EF4-A1A0-333FC1460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987173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34C36-4AEB-4A5B-840E-6903E3A035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255966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2AC984-AC66-4F10-8DB3-27B521DCB3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578726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B5D64-E4E4-432A-BE81-F1BF66F0B4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471347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F103E-62D7-427D-879B-102B27B4E8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9543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3E77A-9A9B-4D67-B8F1-95AFCF7B16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65338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09039-9436-4B75-99CA-1402C9C85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637573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5EEAF-8209-4077-9038-CC9F197D7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431701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31130-F97E-43B5-8B17-5A14E431B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283193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BFCAE"/>
            </a:gs>
            <a:gs pos="50000">
              <a:srgbClr val="FFFFCC"/>
            </a:gs>
            <a:gs pos="100000">
              <a:srgbClr val="DBFCA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9D75A17B-0E1D-4573-A581-2E86CB79AB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slow">
    <p:cov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jpe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700213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Урок окружающего мира</a:t>
            </a:r>
            <a:br>
              <a:rPr lang="ru-RU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endParaRPr lang="ru-RU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357563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Волосникова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Татьяна Владимировна</a:t>
            </a:r>
          </a:p>
          <a:p>
            <a:pPr eaLnBrk="1" hangingPunct="1">
              <a:defRPr/>
            </a:pPr>
            <a:endParaRPr lang="ru-RU" dirty="0" smtClean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7938"/>
            <a:ext cx="9140825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3728" y="3068960"/>
            <a:ext cx="7020272" cy="1352716"/>
          </a:xfrm>
          <a:prstGeom prst="rect">
            <a:avLst/>
          </a:prstGeom>
          <a:noFill/>
        </p:spPr>
        <p:txBody>
          <a:bodyPr wrap="none">
            <a:prstTxWarp prst="textTriangleInverted">
              <a:avLst/>
            </a:prstTxWarp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33CC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Урок окружающего мира</a:t>
            </a:r>
          </a:p>
        </p:txBody>
      </p:sp>
      <p:sp>
        <p:nvSpPr>
          <p:cNvPr id="2055" name="TextBox 3"/>
          <p:cNvSpPr txBox="1">
            <a:spLocks noChangeArrowheads="1"/>
          </p:cNvSpPr>
          <p:nvPr/>
        </p:nvSpPr>
        <p:spPr bwMode="auto">
          <a:xfrm>
            <a:off x="1763713" y="4630738"/>
            <a:ext cx="45370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 dirty="0" smtClean="0">
                <a:solidFill>
                  <a:srgbClr val="FFC000"/>
                </a:solidFill>
              </a:rPr>
              <a:t>ТАТЬЯНА ВЛАДИМИРОВНА ВОЛОСНИКОВА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052736"/>
            <a:ext cx="7128791" cy="1499394"/>
          </a:xfrm>
          <a:prstGeom prst="rect">
            <a:avLst/>
          </a:prstGeom>
          <a:noFill/>
        </p:spPr>
        <p:txBody>
          <a:bodyPr wrap="none">
            <a:prstTxWarp prst="textChevron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ribl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50" endPos="85000" dist="29997" dir="5400000" sy="-100000" algn="bl" rotWithShape="0"/>
                </a:effectLst>
                <a:cs typeface="+mn-cs"/>
              </a:rPr>
              <a:t> ФИЗМИНУТКА</a:t>
            </a:r>
          </a:p>
        </p:txBody>
      </p:sp>
      <p:pic>
        <p:nvPicPr>
          <p:cNvPr id="5" name="Рисунок 4" descr="p1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" y="2349500"/>
            <a:ext cx="17589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p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4337050"/>
            <a:ext cx="1966912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p7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349500"/>
            <a:ext cx="165735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99592" y="1700808"/>
            <a:ext cx="7530330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</a:t>
            </a:r>
            <a:r>
              <a:rPr lang="ru-RU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А чем питаются</a:t>
            </a:r>
          </a:p>
          <a:p>
            <a:pPr algn="ctr">
              <a:defRPr/>
            </a:pPr>
            <a:r>
              <a:rPr lang="ru-RU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грибы?</a:t>
            </a:r>
          </a:p>
        </p:txBody>
      </p:sp>
      <p:pic>
        <p:nvPicPr>
          <p:cNvPr id="11" name="Рисунок 10" descr="p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138613"/>
            <a:ext cx="1966913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50" name="Picture 2" descr="C:\Users\User\Desktop\ГРИ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52413"/>
            <a:ext cx="4032250" cy="598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F:\береза с корням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282575"/>
            <a:ext cx="406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User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738" y="260350"/>
            <a:ext cx="2971800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3" descr="C:\Users\User\Desktop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497263"/>
            <a:ext cx="2032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4" descr="C:\Users\User\Desktop\images (3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3573463"/>
            <a:ext cx="3289300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348038" y="3035300"/>
            <a:ext cx="3168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/>
              <a:t>ПОДБЕРЕЗОВИКИ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3850" y="6037263"/>
            <a:ext cx="3168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/>
              <a:t>ПОДОСИНОВИКИ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172075" y="6043613"/>
            <a:ext cx="3673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/>
              <a:t>БЕЛЫЙ ЕЛОВЫЙ ГРИБ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068638"/>
            <a:ext cx="3070225" cy="322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трутов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908050"/>
            <a:ext cx="3600450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9" descr="грибы на пн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013" y="3373438"/>
            <a:ext cx="2911475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2909"/>
            <a:ext cx="73093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 ГРИБЫ-ТРУТОВИКИ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Users\User\Desktop\хлеб с плесенью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822325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AutoShape 5" descr="http://dic.academic.ru/preview/19696529/muk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89" name="AutoShape 10" descr="http://image.tsn.ua/media/images2/218xX/Oct2012/383682525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58380" name="Picture 12" descr="http://image.tsn.ua/media/images2/218xX/Oct2012/3836825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822325"/>
            <a:ext cx="3689350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1" name="Picture 13" descr="C:\Users\User\Desktop\плесень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3789363"/>
            <a:ext cx="3887788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137940" y="116632"/>
            <a:ext cx="941988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Можно ли вырастить гриб на корочке хлеба?</a:t>
            </a:r>
          </a:p>
        </p:txBody>
      </p:sp>
      <p:pic>
        <p:nvPicPr>
          <p:cNvPr id="16393" name="Picture 9" descr="C:\Users\User\Desktop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686" y="3857624"/>
            <a:ext cx="3662464" cy="273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2013-01-05\Сканировать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1268413"/>
            <a:ext cx="8156575" cy="483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Объект 5" descr="C:\Users\User\Desktop\2013-01-05\Сканировать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71" b="9885"/>
          <a:stretch>
            <a:fillRect/>
          </a:stretch>
        </p:blipFill>
        <p:spPr>
          <a:xfrm>
            <a:off x="4463581" y="2143875"/>
            <a:ext cx="2696146" cy="2808287"/>
          </a:xfr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987400" y="2564386"/>
            <a:ext cx="21859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/>
              <a:t>ПЛОДОВОЕ ТЕЛО</a:t>
            </a:r>
          </a:p>
        </p:txBody>
      </p:sp>
      <p:sp>
        <p:nvSpPr>
          <p:cNvPr id="8" name="Стрелка вправо 7"/>
          <p:cNvSpPr/>
          <p:nvPr/>
        </p:nvSpPr>
        <p:spPr>
          <a:xfrm rot="20002365" flipH="1" flipV="1">
            <a:off x="6454794" y="3170285"/>
            <a:ext cx="1065212" cy="50800"/>
          </a:xfrm>
          <a:prstGeom prst="rightArrow">
            <a:avLst/>
          </a:prstGeom>
          <a:solidFill>
            <a:srgbClr val="FF66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270747" y="4471062"/>
            <a:ext cx="1441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/>
              <a:t>ГРИБНИЦА</a:t>
            </a:r>
          </a:p>
        </p:txBody>
      </p:sp>
      <p:sp>
        <p:nvSpPr>
          <p:cNvPr id="11" name="Стрелка вправо 10"/>
          <p:cNvSpPr/>
          <p:nvPr/>
        </p:nvSpPr>
        <p:spPr>
          <a:xfrm rot="1635886" flipH="1">
            <a:off x="6266243" y="4226470"/>
            <a:ext cx="1059470" cy="45719"/>
          </a:xfrm>
          <a:prstGeom prst="rightArrow">
            <a:avLst/>
          </a:prstGeom>
          <a:solidFill>
            <a:srgbClr val="FF66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21277826" flipH="1">
            <a:off x="6238025" y="4532365"/>
            <a:ext cx="1029443" cy="118341"/>
          </a:xfrm>
          <a:prstGeom prst="rightArrow">
            <a:avLst/>
          </a:prstGeom>
          <a:solidFill>
            <a:srgbClr val="FF66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8852259" flipH="1" flipV="1">
            <a:off x="6315057" y="2410924"/>
            <a:ext cx="1339850" cy="50800"/>
          </a:xfrm>
          <a:prstGeom prst="rightArrow">
            <a:avLst/>
          </a:prstGeom>
          <a:solidFill>
            <a:srgbClr val="FF66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500938" y="1734392"/>
            <a:ext cx="1055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/>
              <a:t>СПОРЫ</a:t>
            </a:r>
          </a:p>
        </p:txBody>
      </p:sp>
      <p:sp>
        <p:nvSpPr>
          <p:cNvPr id="14" name="Стрелка вправо 13"/>
          <p:cNvSpPr/>
          <p:nvPr/>
        </p:nvSpPr>
        <p:spPr>
          <a:xfrm rot="20100018" flipH="1" flipV="1">
            <a:off x="5778432" y="2273304"/>
            <a:ext cx="1689100" cy="46038"/>
          </a:xfrm>
          <a:prstGeom prst="rightArrow">
            <a:avLst/>
          </a:prstGeom>
          <a:solidFill>
            <a:srgbClr val="FF66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9467" name="Группа 14"/>
          <p:cNvGrpSpPr>
            <a:grpSpLocks/>
          </p:cNvGrpSpPr>
          <p:nvPr/>
        </p:nvGrpSpPr>
        <p:grpSpPr bwMode="auto">
          <a:xfrm>
            <a:off x="-121444" y="1530081"/>
            <a:ext cx="4440238" cy="3882181"/>
            <a:chOff x="942564" y="1014413"/>
            <a:chExt cx="7236236" cy="5400675"/>
          </a:xfrm>
        </p:grpSpPr>
        <p:pic>
          <p:nvPicPr>
            <p:cNvPr id="19468" name="Рисунок 3" descr="C:\Users\User\Desktop\2013-01-05\Сканировать1000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8" y="1014413"/>
              <a:ext cx="4392612" cy="540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Левая фигурная скобка 28"/>
            <p:cNvSpPr/>
            <p:nvPr/>
          </p:nvSpPr>
          <p:spPr>
            <a:xfrm>
              <a:off x="4484362" y="2080368"/>
              <a:ext cx="287174" cy="2097682"/>
            </a:xfrm>
            <a:prstGeom prst="leftBrac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TextBox 29"/>
            <p:cNvSpPr txBox="1">
              <a:spLocks noChangeArrowheads="1"/>
            </p:cNvSpPr>
            <p:nvPr/>
          </p:nvSpPr>
          <p:spPr bwMode="auto">
            <a:xfrm>
              <a:off x="942564" y="2967848"/>
              <a:ext cx="3125269" cy="569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ru-RU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cs"/>
                </a:rPr>
                <a:t>Плодовое тело</a:t>
              </a: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1" grpId="0" animBg="1"/>
      <p:bldP spid="12" grpId="0" animBg="1"/>
      <p:bldP spid="10" grpId="0" animBg="1"/>
      <p:bldP spid="13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Picture 2" descr="C:\Users\User\Desktop\2013-01-05\Сканировать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1268413"/>
            <a:ext cx="8156575" cy="483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95088" y="5482495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</a:t>
            </a: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МУКОР</a:t>
            </a:r>
          </a:p>
        </p:txBody>
      </p:sp>
      <p:sp>
        <p:nvSpPr>
          <p:cNvPr id="6" name="Стрелка вниз 5"/>
          <p:cNvSpPr/>
          <p:nvPr/>
        </p:nvSpPr>
        <p:spPr>
          <a:xfrm flipV="1">
            <a:off x="2198688" y="4837113"/>
            <a:ext cx="360362" cy="7191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-137940" y="116632"/>
            <a:ext cx="941988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Можно ли вырастить гриб на корочке хлеба?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2915816" y="5482495"/>
            <a:ext cx="108012" cy="18002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0" y="-215900"/>
            <a:ext cx="9297988" cy="7073900"/>
            <a:chOff x="-52554" y="-115613"/>
            <a:chExt cx="9297355" cy="7073461"/>
          </a:xfrm>
        </p:grpSpPr>
        <p:sp>
          <p:nvSpPr>
            <p:cNvPr id="3" name="Полилиния 2"/>
            <p:cNvSpPr/>
            <p:nvPr/>
          </p:nvSpPr>
          <p:spPr>
            <a:xfrm>
              <a:off x="-41442" y="3479852"/>
              <a:ext cx="9206873" cy="1019112"/>
            </a:xfrm>
            <a:custGeom>
              <a:avLst/>
              <a:gdLst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83078 h 846140"/>
                <a:gd name="connsiteX1" fmla="*/ 9186041 w 9207062"/>
                <a:gd name="connsiteY1" fmla="*/ 846140 h 846140"/>
                <a:gd name="connsiteX2" fmla="*/ 9207062 w 9207062"/>
                <a:gd name="connsiteY2" fmla="*/ 299602 h 846140"/>
                <a:gd name="connsiteX3" fmla="*/ 8891751 w 9207062"/>
                <a:gd name="connsiteY3" fmla="*/ 614912 h 846140"/>
                <a:gd name="connsiteX4" fmla="*/ 8408275 w 9207062"/>
                <a:gd name="connsiteY4" fmla="*/ 572871 h 846140"/>
                <a:gd name="connsiteX5" fmla="*/ 8219089 w 9207062"/>
                <a:gd name="connsiteY5" fmla="*/ 614912 h 846140"/>
                <a:gd name="connsiteX6" fmla="*/ 7956331 w 9207062"/>
                <a:gd name="connsiteY6" fmla="*/ 541340 h 846140"/>
                <a:gd name="connsiteX7" fmla="*/ 7683062 w 9207062"/>
                <a:gd name="connsiteY7" fmla="*/ 394195 h 846140"/>
                <a:gd name="connsiteX8" fmla="*/ 7430813 w 9207062"/>
                <a:gd name="connsiteY8" fmla="*/ 299602 h 846140"/>
                <a:gd name="connsiteX9" fmla="*/ 7136524 w 9207062"/>
                <a:gd name="connsiteY9" fmla="*/ 36843 h 846140"/>
                <a:gd name="connsiteX10" fmla="*/ 6821213 w 9207062"/>
                <a:gd name="connsiteY10" fmla="*/ 5312 h 846140"/>
                <a:gd name="connsiteX11" fmla="*/ 6653048 w 9207062"/>
                <a:gd name="connsiteY11" fmla="*/ 57864 h 846140"/>
                <a:gd name="connsiteX12" fmla="*/ 6400800 w 9207062"/>
                <a:gd name="connsiteY12" fmla="*/ 183988 h 846140"/>
                <a:gd name="connsiteX13" fmla="*/ 6190593 w 9207062"/>
                <a:gd name="connsiteY13" fmla="*/ 341643 h 846140"/>
                <a:gd name="connsiteX14" fmla="*/ 5675586 w 9207062"/>
                <a:gd name="connsiteY14" fmla="*/ 457257 h 846140"/>
                <a:gd name="connsiteX15" fmla="*/ 5265682 w 9207062"/>
                <a:gd name="connsiteY15" fmla="*/ 446746 h 846140"/>
                <a:gd name="connsiteX16" fmla="*/ 4845269 w 9207062"/>
                <a:gd name="connsiteY16" fmla="*/ 394195 h 846140"/>
                <a:gd name="connsiteX17" fmla="*/ 4635062 w 9207062"/>
                <a:gd name="connsiteY17" fmla="*/ 215519 h 846140"/>
                <a:gd name="connsiteX18" fmla="*/ 4572000 w 9207062"/>
                <a:gd name="connsiteY18" fmla="*/ 68374 h 846140"/>
                <a:gd name="connsiteX19" fmla="*/ 4340772 w 9207062"/>
                <a:gd name="connsiteY19" fmla="*/ 57864 h 846140"/>
                <a:gd name="connsiteX20" fmla="*/ 4193627 w 9207062"/>
                <a:gd name="connsiteY20" fmla="*/ 173478 h 846140"/>
                <a:gd name="connsiteX21" fmla="*/ 3909848 w 9207062"/>
                <a:gd name="connsiteY21" fmla="*/ 320622 h 846140"/>
                <a:gd name="connsiteX22" fmla="*/ 3657600 w 9207062"/>
                <a:gd name="connsiteY22" fmla="*/ 520319 h 846140"/>
                <a:gd name="connsiteX23" fmla="*/ 3415862 w 9207062"/>
                <a:gd name="connsiteY23" fmla="*/ 404705 h 846140"/>
                <a:gd name="connsiteX24" fmla="*/ 3132082 w 9207062"/>
                <a:gd name="connsiteY24" fmla="*/ 415215 h 846140"/>
                <a:gd name="connsiteX25" fmla="*/ 3005958 w 9207062"/>
                <a:gd name="connsiteY25" fmla="*/ 320622 h 846140"/>
                <a:gd name="connsiteX26" fmla="*/ 2606565 w 9207062"/>
                <a:gd name="connsiteY26" fmla="*/ 415215 h 846140"/>
                <a:gd name="connsiteX27" fmla="*/ 2354317 w 9207062"/>
                <a:gd name="connsiteY27" fmla="*/ 541340 h 846140"/>
                <a:gd name="connsiteX28" fmla="*/ 2081048 w 9207062"/>
                <a:gd name="connsiteY28" fmla="*/ 604402 h 846140"/>
                <a:gd name="connsiteX29" fmla="*/ 1797269 w 9207062"/>
                <a:gd name="connsiteY29" fmla="*/ 667464 h 846140"/>
                <a:gd name="connsiteX30" fmla="*/ 1639613 w 9207062"/>
                <a:gd name="connsiteY30" fmla="*/ 720015 h 846140"/>
                <a:gd name="connsiteX31" fmla="*/ 1429407 w 9207062"/>
                <a:gd name="connsiteY31" fmla="*/ 625422 h 846140"/>
                <a:gd name="connsiteX32" fmla="*/ 1261241 w 9207062"/>
                <a:gd name="connsiteY32" fmla="*/ 509809 h 846140"/>
                <a:gd name="connsiteX33" fmla="*/ 1187669 w 9207062"/>
                <a:gd name="connsiteY33" fmla="*/ 415215 h 846140"/>
                <a:gd name="connsiteX34" fmla="*/ 1051034 w 9207062"/>
                <a:gd name="connsiteY34" fmla="*/ 467767 h 846140"/>
                <a:gd name="connsiteX35" fmla="*/ 872358 w 9207062"/>
                <a:gd name="connsiteY35" fmla="*/ 509809 h 846140"/>
                <a:gd name="connsiteX36" fmla="*/ 756744 w 9207062"/>
                <a:gd name="connsiteY36" fmla="*/ 415215 h 846140"/>
                <a:gd name="connsiteX37" fmla="*/ 662151 w 9207062"/>
                <a:gd name="connsiteY37" fmla="*/ 289091 h 846140"/>
                <a:gd name="connsiteX38" fmla="*/ 325820 w 9207062"/>
                <a:gd name="connsiteY38" fmla="*/ 278581 h 846140"/>
                <a:gd name="connsiteX39" fmla="*/ 94593 w 9207062"/>
                <a:gd name="connsiteY39" fmla="*/ 215519 h 846140"/>
                <a:gd name="connsiteX40" fmla="*/ 52551 w 9207062"/>
                <a:gd name="connsiteY40" fmla="*/ 310112 h 846140"/>
                <a:gd name="connsiteX41" fmla="*/ 52551 w 9207062"/>
                <a:gd name="connsiteY41" fmla="*/ 751546 h 846140"/>
                <a:gd name="connsiteX42" fmla="*/ 0 w 9207062"/>
                <a:gd name="connsiteY42" fmla="*/ 783078 h 846140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9207062" h="1019232">
                  <a:moveTo>
                    <a:pt x="0" y="956170"/>
                  </a:moveTo>
                  <a:lnTo>
                    <a:pt x="9186041" y="1019232"/>
                  </a:lnTo>
                  <a:lnTo>
                    <a:pt x="9207062" y="472694"/>
                  </a:lnTo>
                  <a:lnTo>
                    <a:pt x="8891751" y="788004"/>
                  </a:lnTo>
                  <a:cubicBezTo>
                    <a:pt x="8788666" y="655874"/>
                    <a:pt x="8569406" y="568519"/>
                    <a:pt x="8408275" y="745963"/>
                  </a:cubicBezTo>
                  <a:cubicBezTo>
                    <a:pt x="8364237" y="675199"/>
                    <a:pt x="8240215" y="727312"/>
                    <a:pt x="8219089" y="788004"/>
                  </a:cubicBezTo>
                  <a:cubicBezTo>
                    <a:pt x="8179103" y="695212"/>
                    <a:pt x="8183593" y="581788"/>
                    <a:pt x="7956331" y="714432"/>
                  </a:cubicBezTo>
                  <a:cubicBezTo>
                    <a:pt x="7982693" y="687604"/>
                    <a:pt x="7926530" y="354393"/>
                    <a:pt x="7683062" y="567287"/>
                  </a:cubicBezTo>
                  <a:cubicBezTo>
                    <a:pt x="7697383" y="459552"/>
                    <a:pt x="7576788" y="326421"/>
                    <a:pt x="7430813" y="472694"/>
                  </a:cubicBezTo>
                  <a:cubicBezTo>
                    <a:pt x="7520023" y="293030"/>
                    <a:pt x="7321914" y="67331"/>
                    <a:pt x="7136524" y="209935"/>
                  </a:cubicBezTo>
                  <a:cubicBezTo>
                    <a:pt x="7186978" y="112111"/>
                    <a:pt x="6943763" y="0"/>
                    <a:pt x="6821213" y="178404"/>
                  </a:cubicBezTo>
                  <a:cubicBezTo>
                    <a:pt x="6882618" y="51457"/>
                    <a:pt x="6648763" y="18175"/>
                    <a:pt x="6653048" y="230956"/>
                  </a:cubicBezTo>
                  <a:cubicBezTo>
                    <a:pt x="6537201" y="158695"/>
                    <a:pt x="6380095" y="78499"/>
                    <a:pt x="6400800" y="357080"/>
                  </a:cubicBezTo>
                  <a:cubicBezTo>
                    <a:pt x="6343419" y="311204"/>
                    <a:pt x="6030452" y="220877"/>
                    <a:pt x="6190593" y="514735"/>
                  </a:cubicBezTo>
                  <a:cubicBezTo>
                    <a:pt x="5987164" y="431031"/>
                    <a:pt x="5780571" y="342569"/>
                    <a:pt x="5675586" y="630349"/>
                  </a:cubicBezTo>
                  <a:cubicBezTo>
                    <a:pt x="5632607" y="498253"/>
                    <a:pt x="5397549" y="513800"/>
                    <a:pt x="5265682" y="619838"/>
                  </a:cubicBezTo>
                  <a:cubicBezTo>
                    <a:pt x="5222378" y="556279"/>
                    <a:pt x="4971117" y="386362"/>
                    <a:pt x="4845269" y="567287"/>
                  </a:cubicBezTo>
                  <a:cubicBezTo>
                    <a:pt x="4775200" y="507728"/>
                    <a:pt x="4835305" y="360854"/>
                    <a:pt x="4635062" y="388611"/>
                  </a:cubicBezTo>
                  <a:cubicBezTo>
                    <a:pt x="4753741" y="312573"/>
                    <a:pt x="4700971" y="136524"/>
                    <a:pt x="4572000" y="241466"/>
                  </a:cubicBezTo>
                  <a:cubicBezTo>
                    <a:pt x="4567950" y="149061"/>
                    <a:pt x="4232112" y="12207"/>
                    <a:pt x="4340772" y="230956"/>
                  </a:cubicBezTo>
                  <a:cubicBezTo>
                    <a:pt x="4291724" y="269494"/>
                    <a:pt x="4117265" y="173092"/>
                    <a:pt x="4193627" y="346570"/>
                  </a:cubicBezTo>
                  <a:cubicBezTo>
                    <a:pt x="4097450" y="309890"/>
                    <a:pt x="3871095" y="249400"/>
                    <a:pt x="3909848" y="493714"/>
                  </a:cubicBezTo>
                  <a:cubicBezTo>
                    <a:pt x="3825765" y="560280"/>
                    <a:pt x="3678189" y="491903"/>
                    <a:pt x="3657600" y="693411"/>
                  </a:cubicBezTo>
                  <a:cubicBezTo>
                    <a:pt x="3577021" y="654873"/>
                    <a:pt x="3521849" y="411543"/>
                    <a:pt x="3415862" y="577797"/>
                  </a:cubicBezTo>
                  <a:cubicBezTo>
                    <a:pt x="3321269" y="581300"/>
                    <a:pt x="3180647" y="437162"/>
                    <a:pt x="3132082" y="588307"/>
                  </a:cubicBezTo>
                  <a:cubicBezTo>
                    <a:pt x="3161489" y="517084"/>
                    <a:pt x="3076585" y="252191"/>
                    <a:pt x="3005958" y="493714"/>
                  </a:cubicBezTo>
                  <a:cubicBezTo>
                    <a:pt x="2822039" y="474441"/>
                    <a:pt x="2730184" y="283722"/>
                    <a:pt x="2606565" y="588307"/>
                  </a:cubicBezTo>
                  <a:cubicBezTo>
                    <a:pt x="2522482" y="630349"/>
                    <a:pt x="2428890" y="421560"/>
                    <a:pt x="2354317" y="714432"/>
                  </a:cubicBezTo>
                  <a:cubicBezTo>
                    <a:pt x="2263227" y="735453"/>
                    <a:pt x="2092780" y="605655"/>
                    <a:pt x="2081048" y="777494"/>
                  </a:cubicBezTo>
                  <a:cubicBezTo>
                    <a:pt x="1986455" y="798515"/>
                    <a:pt x="1780756" y="679829"/>
                    <a:pt x="1797269" y="840556"/>
                  </a:cubicBezTo>
                  <a:cubicBezTo>
                    <a:pt x="1744717" y="858073"/>
                    <a:pt x="1693773" y="766046"/>
                    <a:pt x="1639613" y="893107"/>
                  </a:cubicBezTo>
                  <a:cubicBezTo>
                    <a:pt x="1569544" y="861576"/>
                    <a:pt x="1602707" y="718908"/>
                    <a:pt x="1429407" y="798514"/>
                  </a:cubicBezTo>
                  <a:cubicBezTo>
                    <a:pt x="1387662" y="771083"/>
                    <a:pt x="1418919" y="688096"/>
                    <a:pt x="1261241" y="682901"/>
                  </a:cubicBezTo>
                  <a:cubicBezTo>
                    <a:pt x="1236717" y="651370"/>
                    <a:pt x="1299529" y="592846"/>
                    <a:pt x="1187669" y="588307"/>
                  </a:cubicBezTo>
                  <a:cubicBezTo>
                    <a:pt x="1183423" y="521682"/>
                    <a:pt x="1047391" y="478875"/>
                    <a:pt x="1051034" y="640859"/>
                  </a:cubicBezTo>
                  <a:cubicBezTo>
                    <a:pt x="1050785" y="557976"/>
                    <a:pt x="907145" y="561479"/>
                    <a:pt x="872358" y="682901"/>
                  </a:cubicBezTo>
                  <a:cubicBezTo>
                    <a:pt x="888862" y="586004"/>
                    <a:pt x="879720" y="573358"/>
                    <a:pt x="756744" y="588307"/>
                  </a:cubicBezTo>
                  <a:cubicBezTo>
                    <a:pt x="736079" y="529183"/>
                    <a:pt x="775986" y="474496"/>
                    <a:pt x="662151" y="462183"/>
                  </a:cubicBezTo>
                  <a:cubicBezTo>
                    <a:pt x="628076" y="386911"/>
                    <a:pt x="522206" y="267793"/>
                    <a:pt x="325820" y="451673"/>
                  </a:cubicBezTo>
                  <a:cubicBezTo>
                    <a:pt x="265690" y="327352"/>
                    <a:pt x="291584" y="230625"/>
                    <a:pt x="94593" y="388611"/>
                  </a:cubicBezTo>
                  <a:lnTo>
                    <a:pt x="52551" y="483204"/>
                  </a:lnTo>
                  <a:lnTo>
                    <a:pt x="52551" y="924638"/>
                  </a:lnTo>
                  <a:lnTo>
                    <a:pt x="0" y="956170"/>
                  </a:lnTo>
                  <a:close/>
                </a:path>
              </a:pathLst>
            </a:custGeom>
            <a:solidFill>
              <a:srgbClr val="3C8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" name="Полилиния 3"/>
            <p:cNvSpPr/>
            <p:nvPr/>
          </p:nvSpPr>
          <p:spPr>
            <a:xfrm>
              <a:off x="-52554" y="3864003"/>
              <a:ext cx="9297355" cy="3077971"/>
            </a:xfrm>
            <a:custGeom>
              <a:avLst/>
              <a:gdLst>
                <a:gd name="connsiteX0" fmla="*/ 10511 w 9249104"/>
                <a:gd name="connsiteY0" fmla="*/ 42041 h 2196662"/>
                <a:gd name="connsiteX1" fmla="*/ 9154511 w 9249104"/>
                <a:gd name="connsiteY1" fmla="*/ 0 h 2196662"/>
                <a:gd name="connsiteX2" fmla="*/ 9249104 w 9249104"/>
                <a:gd name="connsiteY2" fmla="*/ 2165131 h 2196662"/>
                <a:gd name="connsiteX3" fmla="*/ 0 w 9249104"/>
                <a:gd name="connsiteY3" fmla="*/ 2196662 h 2196662"/>
                <a:gd name="connsiteX4" fmla="*/ 10511 w 9249104"/>
                <a:gd name="connsiteY4" fmla="*/ 42041 h 2196662"/>
                <a:gd name="connsiteX0" fmla="*/ 10511 w 9249104"/>
                <a:gd name="connsiteY0" fmla="*/ 924153 h 3078774"/>
                <a:gd name="connsiteX1" fmla="*/ 9154511 w 9249104"/>
                <a:gd name="connsiteY1" fmla="*/ 882112 h 3078774"/>
                <a:gd name="connsiteX2" fmla="*/ 9249104 w 9249104"/>
                <a:gd name="connsiteY2" fmla="*/ 3047243 h 3078774"/>
                <a:gd name="connsiteX3" fmla="*/ 0 w 9249104"/>
                <a:gd name="connsiteY3" fmla="*/ 3078774 h 3078774"/>
                <a:gd name="connsiteX4" fmla="*/ 10511 w 9249104"/>
                <a:gd name="connsiteY4" fmla="*/ 924153 h 3078774"/>
                <a:gd name="connsiteX0" fmla="*/ 10511 w 9249104"/>
                <a:gd name="connsiteY0" fmla="*/ 924153 h 3078774"/>
                <a:gd name="connsiteX1" fmla="*/ 9154511 w 9249104"/>
                <a:gd name="connsiteY1" fmla="*/ 882112 h 3078774"/>
                <a:gd name="connsiteX2" fmla="*/ 9249104 w 9249104"/>
                <a:gd name="connsiteY2" fmla="*/ 3047243 h 3078774"/>
                <a:gd name="connsiteX3" fmla="*/ 0 w 9249104"/>
                <a:gd name="connsiteY3" fmla="*/ 3078774 h 3078774"/>
                <a:gd name="connsiteX4" fmla="*/ 10511 w 9249104"/>
                <a:gd name="connsiteY4" fmla="*/ 924153 h 3078774"/>
                <a:gd name="connsiteX0" fmla="*/ 10511 w 9297355"/>
                <a:gd name="connsiteY0" fmla="*/ 924153 h 3078774"/>
                <a:gd name="connsiteX1" fmla="*/ 9297355 w 9297355"/>
                <a:gd name="connsiteY1" fmla="*/ 882112 h 3078774"/>
                <a:gd name="connsiteX2" fmla="*/ 9249104 w 9297355"/>
                <a:gd name="connsiteY2" fmla="*/ 3047243 h 3078774"/>
                <a:gd name="connsiteX3" fmla="*/ 0 w 9297355"/>
                <a:gd name="connsiteY3" fmla="*/ 3078774 h 3078774"/>
                <a:gd name="connsiteX4" fmla="*/ 10511 w 9297355"/>
                <a:gd name="connsiteY4" fmla="*/ 924153 h 307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97355" h="3078774">
                  <a:moveTo>
                    <a:pt x="10511" y="924153"/>
                  </a:moveTo>
                  <a:cubicBezTo>
                    <a:pt x="3297468" y="0"/>
                    <a:pt x="6912154" y="395890"/>
                    <a:pt x="9297355" y="882112"/>
                  </a:cubicBezTo>
                  <a:lnTo>
                    <a:pt x="9249104" y="3047243"/>
                  </a:lnTo>
                  <a:lnTo>
                    <a:pt x="0" y="3078774"/>
                  </a:lnTo>
                  <a:cubicBezTo>
                    <a:pt x="3504" y="2360567"/>
                    <a:pt x="7007" y="1642360"/>
                    <a:pt x="10511" y="924153"/>
                  </a:cubicBezTo>
                  <a:close/>
                </a:path>
              </a:pathLst>
            </a:custGeom>
            <a:solidFill>
              <a:srgbClr val="57BA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олилиния 4"/>
            <p:cNvSpPr/>
            <p:nvPr/>
          </p:nvSpPr>
          <p:spPr>
            <a:xfrm>
              <a:off x="777652" y="4278314"/>
              <a:ext cx="8387779" cy="2679534"/>
            </a:xfrm>
            <a:custGeom>
              <a:avLst/>
              <a:gdLst>
                <a:gd name="connsiteX0" fmla="*/ 8387255 w 8387255"/>
                <a:gd name="connsiteY0" fmla="*/ 0 h 2680138"/>
                <a:gd name="connsiteX1" fmla="*/ 0 w 8387255"/>
                <a:gd name="connsiteY1" fmla="*/ 2680138 h 2680138"/>
                <a:gd name="connsiteX2" fmla="*/ 8387255 w 8387255"/>
                <a:gd name="connsiteY2" fmla="*/ 2606566 h 2680138"/>
                <a:gd name="connsiteX3" fmla="*/ 8387255 w 8387255"/>
                <a:gd name="connsiteY3" fmla="*/ 0 h 2680138"/>
                <a:gd name="connsiteX0" fmla="*/ 8387255 w 8387255"/>
                <a:gd name="connsiteY0" fmla="*/ 0 h 2680138"/>
                <a:gd name="connsiteX1" fmla="*/ 0 w 8387255"/>
                <a:gd name="connsiteY1" fmla="*/ 2680138 h 2680138"/>
                <a:gd name="connsiteX2" fmla="*/ 8387255 w 8387255"/>
                <a:gd name="connsiteY2" fmla="*/ 2606566 h 2680138"/>
                <a:gd name="connsiteX3" fmla="*/ 8387255 w 8387255"/>
                <a:gd name="connsiteY3" fmla="*/ 0 h 2680138"/>
                <a:gd name="connsiteX0" fmla="*/ 8387255 w 8387255"/>
                <a:gd name="connsiteY0" fmla="*/ 0 h 2680138"/>
                <a:gd name="connsiteX1" fmla="*/ 0 w 8387255"/>
                <a:gd name="connsiteY1" fmla="*/ 2680138 h 2680138"/>
                <a:gd name="connsiteX2" fmla="*/ 8387255 w 8387255"/>
                <a:gd name="connsiteY2" fmla="*/ 2606566 h 2680138"/>
                <a:gd name="connsiteX3" fmla="*/ 8387255 w 8387255"/>
                <a:gd name="connsiteY3" fmla="*/ 0 h 268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7255" h="2680138">
                  <a:moveTo>
                    <a:pt x="8387255" y="0"/>
                  </a:moveTo>
                  <a:cubicBezTo>
                    <a:pt x="5466187" y="397574"/>
                    <a:pt x="4794367" y="212981"/>
                    <a:pt x="0" y="2680138"/>
                  </a:cubicBezTo>
                  <a:lnTo>
                    <a:pt x="8387255" y="2606566"/>
                  </a:lnTo>
                  <a:cubicBezTo>
                    <a:pt x="8383737" y="1730704"/>
                    <a:pt x="8376744" y="854849"/>
                    <a:pt x="8387255" y="0"/>
                  </a:cubicBezTo>
                  <a:close/>
                </a:path>
              </a:pathLst>
            </a:custGeom>
            <a:solidFill>
              <a:srgbClr val="53B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-20806" y="4267203"/>
              <a:ext cx="8608427" cy="2658897"/>
            </a:xfrm>
            <a:custGeom>
              <a:avLst/>
              <a:gdLst>
                <a:gd name="connsiteX0" fmla="*/ 21021 w 8607973"/>
                <a:gd name="connsiteY0" fmla="*/ 0 h 2659117"/>
                <a:gd name="connsiteX1" fmla="*/ 8607973 w 8607973"/>
                <a:gd name="connsiteY1" fmla="*/ 2648607 h 2659117"/>
                <a:gd name="connsiteX2" fmla="*/ 0 w 8607973"/>
                <a:gd name="connsiteY2" fmla="*/ 2659117 h 2659117"/>
                <a:gd name="connsiteX3" fmla="*/ 21021 w 8607973"/>
                <a:gd name="connsiteY3" fmla="*/ 0 h 2659117"/>
                <a:gd name="connsiteX0" fmla="*/ 21021 w 8607973"/>
                <a:gd name="connsiteY0" fmla="*/ 0 h 2659117"/>
                <a:gd name="connsiteX1" fmla="*/ 8607973 w 8607973"/>
                <a:gd name="connsiteY1" fmla="*/ 2648607 h 2659117"/>
                <a:gd name="connsiteX2" fmla="*/ 0 w 8607973"/>
                <a:gd name="connsiteY2" fmla="*/ 2659117 h 2659117"/>
                <a:gd name="connsiteX3" fmla="*/ 21021 w 8607973"/>
                <a:gd name="connsiteY3" fmla="*/ 0 h 2659117"/>
                <a:gd name="connsiteX0" fmla="*/ 21021 w 8607973"/>
                <a:gd name="connsiteY0" fmla="*/ 0 h 2659117"/>
                <a:gd name="connsiteX1" fmla="*/ 8607973 w 8607973"/>
                <a:gd name="connsiteY1" fmla="*/ 2648607 h 2659117"/>
                <a:gd name="connsiteX2" fmla="*/ 0 w 8607973"/>
                <a:gd name="connsiteY2" fmla="*/ 2659117 h 2659117"/>
                <a:gd name="connsiteX3" fmla="*/ 21021 w 8607973"/>
                <a:gd name="connsiteY3" fmla="*/ 0 h 265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7973" h="2659117">
                  <a:moveTo>
                    <a:pt x="21021" y="0"/>
                  </a:moveTo>
                  <a:cubicBezTo>
                    <a:pt x="3199974" y="80129"/>
                    <a:pt x="5958482" y="967591"/>
                    <a:pt x="8607973" y="2648607"/>
                  </a:cubicBezTo>
                  <a:lnTo>
                    <a:pt x="0" y="2659117"/>
                  </a:lnTo>
                  <a:lnTo>
                    <a:pt x="21021" y="0"/>
                  </a:lnTo>
                  <a:close/>
                </a:path>
              </a:pathLst>
            </a:custGeom>
            <a:solidFill>
              <a:srgbClr val="4EA5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2142810" y="571732"/>
              <a:ext cx="4297069" cy="1930280"/>
            </a:xfrm>
            <a:custGeom>
              <a:avLst/>
              <a:gdLst>
                <a:gd name="connsiteX0" fmla="*/ 0 w 3981065"/>
                <a:gd name="connsiteY0" fmla="*/ 756745 h 1345324"/>
                <a:gd name="connsiteX1" fmla="*/ 1093075 w 3981065"/>
                <a:gd name="connsiteY1" fmla="*/ 914400 h 1345324"/>
                <a:gd name="connsiteX2" fmla="*/ 819806 w 3981065"/>
                <a:gd name="connsiteY2" fmla="*/ 1345324 h 1345324"/>
                <a:gd name="connsiteX3" fmla="*/ 1828800 w 3981065"/>
                <a:gd name="connsiteY3" fmla="*/ 945931 h 1345324"/>
                <a:gd name="connsiteX4" fmla="*/ 2701158 w 3981065"/>
                <a:gd name="connsiteY4" fmla="*/ 1177158 h 1345324"/>
                <a:gd name="connsiteX5" fmla="*/ 3174124 w 3981065"/>
                <a:gd name="connsiteY5" fmla="*/ 935421 h 1345324"/>
                <a:gd name="connsiteX6" fmla="*/ 3951889 w 3981065"/>
                <a:gd name="connsiteY6" fmla="*/ 1103586 h 1345324"/>
                <a:gd name="connsiteX7" fmla="*/ 3836275 w 3981065"/>
                <a:gd name="connsiteY7" fmla="*/ 714703 h 1345324"/>
                <a:gd name="connsiteX8" fmla="*/ 3268717 w 3981065"/>
                <a:gd name="connsiteY8" fmla="*/ 630621 h 1345324"/>
                <a:gd name="connsiteX9" fmla="*/ 3541986 w 3981065"/>
                <a:gd name="connsiteY9" fmla="*/ 588579 h 1345324"/>
                <a:gd name="connsiteX10" fmla="*/ 3258206 w 3981065"/>
                <a:gd name="connsiteY10" fmla="*/ 378372 h 1345324"/>
                <a:gd name="connsiteX11" fmla="*/ 2858813 w 3981065"/>
                <a:gd name="connsiteY11" fmla="*/ 210207 h 1345324"/>
                <a:gd name="connsiteX12" fmla="*/ 2690648 w 3981065"/>
                <a:gd name="connsiteY12" fmla="*/ 0 h 1345324"/>
                <a:gd name="connsiteX13" fmla="*/ 2238703 w 3981065"/>
                <a:gd name="connsiteY13" fmla="*/ 10510 h 1345324"/>
                <a:gd name="connsiteX14" fmla="*/ 1208689 w 3981065"/>
                <a:gd name="connsiteY14" fmla="*/ 252248 h 1345324"/>
                <a:gd name="connsiteX15" fmla="*/ 1051034 w 3981065"/>
                <a:gd name="connsiteY15" fmla="*/ 315310 h 1345324"/>
                <a:gd name="connsiteX16" fmla="*/ 557048 w 3981065"/>
                <a:gd name="connsiteY16" fmla="*/ 252248 h 1345324"/>
                <a:gd name="connsiteX17" fmla="*/ 0 w 3981065"/>
                <a:gd name="connsiteY17" fmla="*/ 756745 h 1345324"/>
                <a:gd name="connsiteX0" fmla="*/ 0 w 3981065"/>
                <a:gd name="connsiteY0" fmla="*/ 756745 h 1345324"/>
                <a:gd name="connsiteX1" fmla="*/ 1093075 w 3981065"/>
                <a:gd name="connsiteY1" fmla="*/ 914400 h 1345324"/>
                <a:gd name="connsiteX2" fmla="*/ 819806 w 3981065"/>
                <a:gd name="connsiteY2" fmla="*/ 1345324 h 1345324"/>
                <a:gd name="connsiteX3" fmla="*/ 1828800 w 3981065"/>
                <a:gd name="connsiteY3" fmla="*/ 945931 h 1345324"/>
                <a:gd name="connsiteX4" fmla="*/ 2701158 w 3981065"/>
                <a:gd name="connsiteY4" fmla="*/ 1177158 h 1345324"/>
                <a:gd name="connsiteX5" fmla="*/ 3174124 w 3981065"/>
                <a:gd name="connsiteY5" fmla="*/ 935421 h 1345324"/>
                <a:gd name="connsiteX6" fmla="*/ 3951889 w 3981065"/>
                <a:gd name="connsiteY6" fmla="*/ 1103586 h 1345324"/>
                <a:gd name="connsiteX7" fmla="*/ 3836275 w 3981065"/>
                <a:gd name="connsiteY7" fmla="*/ 714703 h 1345324"/>
                <a:gd name="connsiteX8" fmla="*/ 3268717 w 3981065"/>
                <a:gd name="connsiteY8" fmla="*/ 630621 h 1345324"/>
                <a:gd name="connsiteX9" fmla="*/ 3541986 w 3981065"/>
                <a:gd name="connsiteY9" fmla="*/ 588579 h 1345324"/>
                <a:gd name="connsiteX10" fmla="*/ 3258206 w 3981065"/>
                <a:gd name="connsiteY10" fmla="*/ 378372 h 1345324"/>
                <a:gd name="connsiteX11" fmla="*/ 2858813 w 3981065"/>
                <a:gd name="connsiteY11" fmla="*/ 210207 h 1345324"/>
                <a:gd name="connsiteX12" fmla="*/ 2690648 w 3981065"/>
                <a:gd name="connsiteY12" fmla="*/ 0 h 1345324"/>
                <a:gd name="connsiteX13" fmla="*/ 2238703 w 3981065"/>
                <a:gd name="connsiteY13" fmla="*/ 10510 h 1345324"/>
                <a:gd name="connsiteX14" fmla="*/ 1208689 w 3981065"/>
                <a:gd name="connsiteY14" fmla="*/ 252248 h 1345324"/>
                <a:gd name="connsiteX15" fmla="*/ 1051034 w 3981065"/>
                <a:gd name="connsiteY15" fmla="*/ 315310 h 1345324"/>
                <a:gd name="connsiteX16" fmla="*/ 557048 w 3981065"/>
                <a:gd name="connsiteY16" fmla="*/ 252248 h 1345324"/>
                <a:gd name="connsiteX17" fmla="*/ 0 w 3981065"/>
                <a:gd name="connsiteY17" fmla="*/ 756745 h 1345324"/>
                <a:gd name="connsiteX0" fmla="*/ 49792 w 4030857"/>
                <a:gd name="connsiteY0" fmla="*/ 756745 h 1345324"/>
                <a:gd name="connsiteX1" fmla="*/ 1142867 w 4030857"/>
                <a:gd name="connsiteY1" fmla="*/ 914400 h 1345324"/>
                <a:gd name="connsiteX2" fmla="*/ 869598 w 4030857"/>
                <a:gd name="connsiteY2" fmla="*/ 1345324 h 1345324"/>
                <a:gd name="connsiteX3" fmla="*/ 1878592 w 4030857"/>
                <a:gd name="connsiteY3" fmla="*/ 945931 h 1345324"/>
                <a:gd name="connsiteX4" fmla="*/ 2750950 w 4030857"/>
                <a:gd name="connsiteY4" fmla="*/ 1177158 h 1345324"/>
                <a:gd name="connsiteX5" fmla="*/ 3223916 w 4030857"/>
                <a:gd name="connsiteY5" fmla="*/ 935421 h 1345324"/>
                <a:gd name="connsiteX6" fmla="*/ 4001681 w 4030857"/>
                <a:gd name="connsiteY6" fmla="*/ 1103586 h 1345324"/>
                <a:gd name="connsiteX7" fmla="*/ 3886067 w 4030857"/>
                <a:gd name="connsiteY7" fmla="*/ 714703 h 1345324"/>
                <a:gd name="connsiteX8" fmla="*/ 3318509 w 4030857"/>
                <a:gd name="connsiteY8" fmla="*/ 630621 h 1345324"/>
                <a:gd name="connsiteX9" fmla="*/ 3591778 w 4030857"/>
                <a:gd name="connsiteY9" fmla="*/ 588579 h 1345324"/>
                <a:gd name="connsiteX10" fmla="*/ 3307998 w 4030857"/>
                <a:gd name="connsiteY10" fmla="*/ 378372 h 1345324"/>
                <a:gd name="connsiteX11" fmla="*/ 2908605 w 4030857"/>
                <a:gd name="connsiteY11" fmla="*/ 210207 h 1345324"/>
                <a:gd name="connsiteX12" fmla="*/ 2740440 w 4030857"/>
                <a:gd name="connsiteY12" fmla="*/ 0 h 1345324"/>
                <a:gd name="connsiteX13" fmla="*/ 2288495 w 4030857"/>
                <a:gd name="connsiteY13" fmla="*/ 10510 h 1345324"/>
                <a:gd name="connsiteX14" fmla="*/ 1258481 w 4030857"/>
                <a:gd name="connsiteY14" fmla="*/ 252248 h 1345324"/>
                <a:gd name="connsiteX15" fmla="*/ 1100826 w 4030857"/>
                <a:gd name="connsiteY15" fmla="*/ 315310 h 1345324"/>
                <a:gd name="connsiteX16" fmla="*/ 606840 w 4030857"/>
                <a:gd name="connsiteY16" fmla="*/ 252248 h 1345324"/>
                <a:gd name="connsiteX17" fmla="*/ 49792 w 4030857"/>
                <a:gd name="connsiteY17" fmla="*/ 756745 h 1345324"/>
                <a:gd name="connsiteX0" fmla="*/ 49792 w 4030857"/>
                <a:gd name="connsiteY0" fmla="*/ 1238729 h 1827308"/>
                <a:gd name="connsiteX1" fmla="*/ 1142867 w 4030857"/>
                <a:gd name="connsiteY1" fmla="*/ 1396384 h 1827308"/>
                <a:gd name="connsiteX2" fmla="*/ 869598 w 4030857"/>
                <a:gd name="connsiteY2" fmla="*/ 1827308 h 1827308"/>
                <a:gd name="connsiteX3" fmla="*/ 1878592 w 4030857"/>
                <a:gd name="connsiteY3" fmla="*/ 1427915 h 1827308"/>
                <a:gd name="connsiteX4" fmla="*/ 2750950 w 4030857"/>
                <a:gd name="connsiteY4" fmla="*/ 1659142 h 1827308"/>
                <a:gd name="connsiteX5" fmla="*/ 3223916 w 4030857"/>
                <a:gd name="connsiteY5" fmla="*/ 1417405 h 1827308"/>
                <a:gd name="connsiteX6" fmla="*/ 4001681 w 4030857"/>
                <a:gd name="connsiteY6" fmla="*/ 1585570 h 1827308"/>
                <a:gd name="connsiteX7" fmla="*/ 3886067 w 4030857"/>
                <a:gd name="connsiteY7" fmla="*/ 1196687 h 1827308"/>
                <a:gd name="connsiteX8" fmla="*/ 3318509 w 4030857"/>
                <a:gd name="connsiteY8" fmla="*/ 1112605 h 1827308"/>
                <a:gd name="connsiteX9" fmla="*/ 3591778 w 4030857"/>
                <a:gd name="connsiteY9" fmla="*/ 1070563 h 1827308"/>
                <a:gd name="connsiteX10" fmla="*/ 3307998 w 4030857"/>
                <a:gd name="connsiteY10" fmla="*/ 860356 h 1827308"/>
                <a:gd name="connsiteX11" fmla="*/ 2908605 w 4030857"/>
                <a:gd name="connsiteY11" fmla="*/ 692191 h 1827308"/>
                <a:gd name="connsiteX12" fmla="*/ 2740440 w 4030857"/>
                <a:gd name="connsiteY12" fmla="*/ 481984 h 1827308"/>
                <a:gd name="connsiteX13" fmla="*/ 2288495 w 4030857"/>
                <a:gd name="connsiteY13" fmla="*/ 492494 h 1827308"/>
                <a:gd name="connsiteX14" fmla="*/ 1258481 w 4030857"/>
                <a:gd name="connsiteY14" fmla="*/ 734232 h 1827308"/>
                <a:gd name="connsiteX15" fmla="*/ 1100826 w 4030857"/>
                <a:gd name="connsiteY15" fmla="*/ 797294 h 1827308"/>
                <a:gd name="connsiteX16" fmla="*/ 606840 w 4030857"/>
                <a:gd name="connsiteY16" fmla="*/ 734232 h 1827308"/>
                <a:gd name="connsiteX17" fmla="*/ 49792 w 4030857"/>
                <a:gd name="connsiteY17" fmla="*/ 1238729 h 1827308"/>
                <a:gd name="connsiteX0" fmla="*/ 49792 w 4030857"/>
                <a:gd name="connsiteY0" fmla="*/ 1238729 h 1827308"/>
                <a:gd name="connsiteX1" fmla="*/ 1142867 w 4030857"/>
                <a:gd name="connsiteY1" fmla="*/ 1396384 h 1827308"/>
                <a:gd name="connsiteX2" fmla="*/ 869598 w 4030857"/>
                <a:gd name="connsiteY2" fmla="*/ 1827308 h 1827308"/>
                <a:gd name="connsiteX3" fmla="*/ 1878592 w 4030857"/>
                <a:gd name="connsiteY3" fmla="*/ 1427915 h 1827308"/>
                <a:gd name="connsiteX4" fmla="*/ 2750950 w 4030857"/>
                <a:gd name="connsiteY4" fmla="*/ 1659142 h 1827308"/>
                <a:gd name="connsiteX5" fmla="*/ 3223916 w 4030857"/>
                <a:gd name="connsiteY5" fmla="*/ 1417405 h 1827308"/>
                <a:gd name="connsiteX6" fmla="*/ 4001681 w 4030857"/>
                <a:gd name="connsiteY6" fmla="*/ 1585570 h 1827308"/>
                <a:gd name="connsiteX7" fmla="*/ 3886067 w 4030857"/>
                <a:gd name="connsiteY7" fmla="*/ 1196687 h 1827308"/>
                <a:gd name="connsiteX8" fmla="*/ 3318509 w 4030857"/>
                <a:gd name="connsiteY8" fmla="*/ 1112605 h 1827308"/>
                <a:gd name="connsiteX9" fmla="*/ 3591778 w 4030857"/>
                <a:gd name="connsiteY9" fmla="*/ 1070563 h 1827308"/>
                <a:gd name="connsiteX10" fmla="*/ 3307998 w 4030857"/>
                <a:gd name="connsiteY10" fmla="*/ 860356 h 1827308"/>
                <a:gd name="connsiteX11" fmla="*/ 2908605 w 4030857"/>
                <a:gd name="connsiteY11" fmla="*/ 692191 h 1827308"/>
                <a:gd name="connsiteX12" fmla="*/ 2740440 w 4030857"/>
                <a:gd name="connsiteY12" fmla="*/ 481984 h 1827308"/>
                <a:gd name="connsiteX13" fmla="*/ 2288495 w 4030857"/>
                <a:gd name="connsiteY13" fmla="*/ 492494 h 1827308"/>
                <a:gd name="connsiteX14" fmla="*/ 1258481 w 4030857"/>
                <a:gd name="connsiteY14" fmla="*/ 734232 h 1827308"/>
                <a:gd name="connsiteX15" fmla="*/ 1100826 w 4030857"/>
                <a:gd name="connsiteY15" fmla="*/ 797294 h 1827308"/>
                <a:gd name="connsiteX16" fmla="*/ 606840 w 4030857"/>
                <a:gd name="connsiteY16" fmla="*/ 734232 h 1827308"/>
                <a:gd name="connsiteX17" fmla="*/ 49792 w 4030857"/>
                <a:gd name="connsiteY17" fmla="*/ 1238729 h 1827308"/>
                <a:gd name="connsiteX0" fmla="*/ 49792 w 4030857"/>
                <a:gd name="connsiteY0" fmla="*/ 1238729 h 1827308"/>
                <a:gd name="connsiteX1" fmla="*/ 1142867 w 4030857"/>
                <a:gd name="connsiteY1" fmla="*/ 1396384 h 1827308"/>
                <a:gd name="connsiteX2" fmla="*/ 869598 w 4030857"/>
                <a:gd name="connsiteY2" fmla="*/ 1827308 h 1827308"/>
                <a:gd name="connsiteX3" fmla="*/ 1878592 w 4030857"/>
                <a:gd name="connsiteY3" fmla="*/ 1427915 h 1827308"/>
                <a:gd name="connsiteX4" fmla="*/ 2750950 w 4030857"/>
                <a:gd name="connsiteY4" fmla="*/ 1659142 h 1827308"/>
                <a:gd name="connsiteX5" fmla="*/ 3223916 w 4030857"/>
                <a:gd name="connsiteY5" fmla="*/ 1417405 h 1827308"/>
                <a:gd name="connsiteX6" fmla="*/ 4001681 w 4030857"/>
                <a:gd name="connsiteY6" fmla="*/ 1585570 h 1827308"/>
                <a:gd name="connsiteX7" fmla="*/ 3886067 w 4030857"/>
                <a:gd name="connsiteY7" fmla="*/ 1196687 h 1827308"/>
                <a:gd name="connsiteX8" fmla="*/ 3318509 w 4030857"/>
                <a:gd name="connsiteY8" fmla="*/ 1112605 h 1827308"/>
                <a:gd name="connsiteX9" fmla="*/ 3591778 w 4030857"/>
                <a:gd name="connsiteY9" fmla="*/ 1070563 h 1827308"/>
                <a:gd name="connsiteX10" fmla="*/ 3307998 w 4030857"/>
                <a:gd name="connsiteY10" fmla="*/ 860356 h 1827308"/>
                <a:gd name="connsiteX11" fmla="*/ 2908605 w 4030857"/>
                <a:gd name="connsiteY11" fmla="*/ 692191 h 1827308"/>
                <a:gd name="connsiteX12" fmla="*/ 2740440 w 4030857"/>
                <a:gd name="connsiteY12" fmla="*/ 481984 h 1827308"/>
                <a:gd name="connsiteX13" fmla="*/ 2288495 w 4030857"/>
                <a:gd name="connsiteY13" fmla="*/ 492494 h 1827308"/>
                <a:gd name="connsiteX14" fmla="*/ 1258481 w 4030857"/>
                <a:gd name="connsiteY14" fmla="*/ 734232 h 1827308"/>
                <a:gd name="connsiteX15" fmla="*/ 1100826 w 4030857"/>
                <a:gd name="connsiteY15" fmla="*/ 797294 h 1827308"/>
                <a:gd name="connsiteX16" fmla="*/ 606840 w 4030857"/>
                <a:gd name="connsiteY16" fmla="*/ 734232 h 1827308"/>
                <a:gd name="connsiteX17" fmla="*/ 49792 w 4030857"/>
                <a:gd name="connsiteY17" fmla="*/ 1238729 h 1827308"/>
                <a:gd name="connsiteX0" fmla="*/ 49792 w 4030857"/>
                <a:gd name="connsiteY0" fmla="*/ 1238729 h 1827308"/>
                <a:gd name="connsiteX1" fmla="*/ 1142867 w 4030857"/>
                <a:gd name="connsiteY1" fmla="*/ 1396384 h 1827308"/>
                <a:gd name="connsiteX2" fmla="*/ 869598 w 4030857"/>
                <a:gd name="connsiteY2" fmla="*/ 1827308 h 1827308"/>
                <a:gd name="connsiteX3" fmla="*/ 1878592 w 4030857"/>
                <a:gd name="connsiteY3" fmla="*/ 1427915 h 1827308"/>
                <a:gd name="connsiteX4" fmla="*/ 2750950 w 4030857"/>
                <a:gd name="connsiteY4" fmla="*/ 1659142 h 1827308"/>
                <a:gd name="connsiteX5" fmla="*/ 3223916 w 4030857"/>
                <a:gd name="connsiteY5" fmla="*/ 1417405 h 1827308"/>
                <a:gd name="connsiteX6" fmla="*/ 4001681 w 4030857"/>
                <a:gd name="connsiteY6" fmla="*/ 1585570 h 1827308"/>
                <a:gd name="connsiteX7" fmla="*/ 3886067 w 4030857"/>
                <a:gd name="connsiteY7" fmla="*/ 1196687 h 1827308"/>
                <a:gd name="connsiteX8" fmla="*/ 3318509 w 4030857"/>
                <a:gd name="connsiteY8" fmla="*/ 1112605 h 1827308"/>
                <a:gd name="connsiteX9" fmla="*/ 3591778 w 4030857"/>
                <a:gd name="connsiteY9" fmla="*/ 1070563 h 1827308"/>
                <a:gd name="connsiteX10" fmla="*/ 3307998 w 4030857"/>
                <a:gd name="connsiteY10" fmla="*/ 860356 h 1827308"/>
                <a:gd name="connsiteX11" fmla="*/ 2908605 w 4030857"/>
                <a:gd name="connsiteY11" fmla="*/ 692191 h 1827308"/>
                <a:gd name="connsiteX12" fmla="*/ 2740440 w 4030857"/>
                <a:gd name="connsiteY12" fmla="*/ 481984 h 1827308"/>
                <a:gd name="connsiteX13" fmla="*/ 2288495 w 4030857"/>
                <a:gd name="connsiteY13" fmla="*/ 492494 h 1827308"/>
                <a:gd name="connsiteX14" fmla="*/ 1258481 w 4030857"/>
                <a:gd name="connsiteY14" fmla="*/ 734232 h 1827308"/>
                <a:gd name="connsiteX15" fmla="*/ 1100826 w 4030857"/>
                <a:gd name="connsiteY15" fmla="*/ 797294 h 1827308"/>
                <a:gd name="connsiteX16" fmla="*/ 606840 w 4030857"/>
                <a:gd name="connsiteY16" fmla="*/ 734232 h 1827308"/>
                <a:gd name="connsiteX17" fmla="*/ 49792 w 4030857"/>
                <a:gd name="connsiteY17" fmla="*/ 1238729 h 1827308"/>
                <a:gd name="connsiteX0" fmla="*/ 49792 w 4030857"/>
                <a:gd name="connsiteY0" fmla="*/ 1262503 h 1851082"/>
                <a:gd name="connsiteX1" fmla="*/ 1142867 w 4030857"/>
                <a:gd name="connsiteY1" fmla="*/ 1420158 h 1851082"/>
                <a:gd name="connsiteX2" fmla="*/ 869598 w 4030857"/>
                <a:gd name="connsiteY2" fmla="*/ 1851082 h 1851082"/>
                <a:gd name="connsiteX3" fmla="*/ 1878592 w 4030857"/>
                <a:gd name="connsiteY3" fmla="*/ 1451689 h 1851082"/>
                <a:gd name="connsiteX4" fmla="*/ 2750950 w 4030857"/>
                <a:gd name="connsiteY4" fmla="*/ 1682916 h 1851082"/>
                <a:gd name="connsiteX5" fmla="*/ 3223916 w 4030857"/>
                <a:gd name="connsiteY5" fmla="*/ 1441179 h 1851082"/>
                <a:gd name="connsiteX6" fmla="*/ 4001681 w 4030857"/>
                <a:gd name="connsiteY6" fmla="*/ 1609344 h 1851082"/>
                <a:gd name="connsiteX7" fmla="*/ 3886067 w 4030857"/>
                <a:gd name="connsiteY7" fmla="*/ 1220461 h 1851082"/>
                <a:gd name="connsiteX8" fmla="*/ 3318509 w 4030857"/>
                <a:gd name="connsiteY8" fmla="*/ 1136379 h 1851082"/>
                <a:gd name="connsiteX9" fmla="*/ 3591778 w 4030857"/>
                <a:gd name="connsiteY9" fmla="*/ 1094337 h 1851082"/>
                <a:gd name="connsiteX10" fmla="*/ 3307998 w 4030857"/>
                <a:gd name="connsiteY10" fmla="*/ 884130 h 1851082"/>
                <a:gd name="connsiteX11" fmla="*/ 2908605 w 4030857"/>
                <a:gd name="connsiteY11" fmla="*/ 715965 h 1851082"/>
                <a:gd name="connsiteX12" fmla="*/ 2740440 w 4030857"/>
                <a:gd name="connsiteY12" fmla="*/ 505758 h 1851082"/>
                <a:gd name="connsiteX13" fmla="*/ 2288495 w 4030857"/>
                <a:gd name="connsiteY13" fmla="*/ 516268 h 1851082"/>
                <a:gd name="connsiteX14" fmla="*/ 1258481 w 4030857"/>
                <a:gd name="connsiteY14" fmla="*/ 758006 h 1851082"/>
                <a:gd name="connsiteX15" fmla="*/ 1100826 w 4030857"/>
                <a:gd name="connsiteY15" fmla="*/ 821068 h 1851082"/>
                <a:gd name="connsiteX16" fmla="*/ 606840 w 4030857"/>
                <a:gd name="connsiteY16" fmla="*/ 758006 h 1851082"/>
                <a:gd name="connsiteX17" fmla="*/ 49792 w 4030857"/>
                <a:gd name="connsiteY17" fmla="*/ 1262503 h 1851082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340808"/>
                <a:gd name="connsiteY0" fmla="*/ 1342298 h 1930877"/>
                <a:gd name="connsiteX1" fmla="*/ 1142867 w 4340808"/>
                <a:gd name="connsiteY1" fmla="*/ 1499953 h 1930877"/>
                <a:gd name="connsiteX2" fmla="*/ 869598 w 4340808"/>
                <a:gd name="connsiteY2" fmla="*/ 1930877 h 1930877"/>
                <a:gd name="connsiteX3" fmla="*/ 1878592 w 4340808"/>
                <a:gd name="connsiteY3" fmla="*/ 1531484 h 1930877"/>
                <a:gd name="connsiteX4" fmla="*/ 2750950 w 4340808"/>
                <a:gd name="connsiteY4" fmla="*/ 1762711 h 1930877"/>
                <a:gd name="connsiteX5" fmla="*/ 3223916 w 4340808"/>
                <a:gd name="connsiteY5" fmla="*/ 1520974 h 1930877"/>
                <a:gd name="connsiteX6" fmla="*/ 4001681 w 4340808"/>
                <a:gd name="connsiteY6" fmla="*/ 1689139 h 1930877"/>
                <a:gd name="connsiteX7" fmla="*/ 3886067 w 4340808"/>
                <a:gd name="connsiteY7" fmla="*/ 1300256 h 1930877"/>
                <a:gd name="connsiteX8" fmla="*/ 3318509 w 4340808"/>
                <a:gd name="connsiteY8" fmla="*/ 1216174 h 1930877"/>
                <a:gd name="connsiteX9" fmla="*/ 3591778 w 4340808"/>
                <a:gd name="connsiteY9" fmla="*/ 1174132 h 1930877"/>
                <a:gd name="connsiteX10" fmla="*/ 3307998 w 4340808"/>
                <a:gd name="connsiteY10" fmla="*/ 963925 h 1930877"/>
                <a:gd name="connsiteX11" fmla="*/ 2908605 w 4340808"/>
                <a:gd name="connsiteY11" fmla="*/ 795760 h 1930877"/>
                <a:gd name="connsiteX12" fmla="*/ 2740440 w 4340808"/>
                <a:gd name="connsiteY12" fmla="*/ 585553 h 1930877"/>
                <a:gd name="connsiteX13" fmla="*/ 2288495 w 4340808"/>
                <a:gd name="connsiteY13" fmla="*/ 596063 h 1930877"/>
                <a:gd name="connsiteX14" fmla="*/ 1258481 w 4340808"/>
                <a:gd name="connsiteY14" fmla="*/ 837801 h 1930877"/>
                <a:gd name="connsiteX15" fmla="*/ 1100826 w 4340808"/>
                <a:gd name="connsiteY15" fmla="*/ 900863 h 1930877"/>
                <a:gd name="connsiteX16" fmla="*/ 606840 w 4340808"/>
                <a:gd name="connsiteY16" fmla="*/ 837801 h 1930877"/>
                <a:gd name="connsiteX17" fmla="*/ 49792 w 4340808"/>
                <a:gd name="connsiteY17" fmla="*/ 1342298 h 1930877"/>
                <a:gd name="connsiteX0" fmla="*/ 49792 w 4340808"/>
                <a:gd name="connsiteY0" fmla="*/ 1342298 h 1930877"/>
                <a:gd name="connsiteX1" fmla="*/ 1142867 w 4340808"/>
                <a:gd name="connsiteY1" fmla="*/ 1499953 h 1930877"/>
                <a:gd name="connsiteX2" fmla="*/ 869598 w 4340808"/>
                <a:gd name="connsiteY2" fmla="*/ 1930877 h 1930877"/>
                <a:gd name="connsiteX3" fmla="*/ 1878592 w 4340808"/>
                <a:gd name="connsiteY3" fmla="*/ 1531484 h 1930877"/>
                <a:gd name="connsiteX4" fmla="*/ 2750950 w 4340808"/>
                <a:gd name="connsiteY4" fmla="*/ 1762711 h 1930877"/>
                <a:gd name="connsiteX5" fmla="*/ 3223916 w 4340808"/>
                <a:gd name="connsiteY5" fmla="*/ 1520974 h 1930877"/>
                <a:gd name="connsiteX6" fmla="*/ 4001681 w 4340808"/>
                <a:gd name="connsiteY6" fmla="*/ 1689139 h 1930877"/>
                <a:gd name="connsiteX7" fmla="*/ 3886067 w 4340808"/>
                <a:gd name="connsiteY7" fmla="*/ 1300256 h 1930877"/>
                <a:gd name="connsiteX8" fmla="*/ 3318509 w 4340808"/>
                <a:gd name="connsiteY8" fmla="*/ 1216174 h 1930877"/>
                <a:gd name="connsiteX9" fmla="*/ 3591778 w 4340808"/>
                <a:gd name="connsiteY9" fmla="*/ 1174132 h 1930877"/>
                <a:gd name="connsiteX10" fmla="*/ 3307998 w 4340808"/>
                <a:gd name="connsiteY10" fmla="*/ 963925 h 1930877"/>
                <a:gd name="connsiteX11" fmla="*/ 2908605 w 4340808"/>
                <a:gd name="connsiteY11" fmla="*/ 795760 h 1930877"/>
                <a:gd name="connsiteX12" fmla="*/ 2740440 w 4340808"/>
                <a:gd name="connsiteY12" fmla="*/ 585553 h 1930877"/>
                <a:gd name="connsiteX13" fmla="*/ 2288495 w 4340808"/>
                <a:gd name="connsiteY13" fmla="*/ 596063 h 1930877"/>
                <a:gd name="connsiteX14" fmla="*/ 1258481 w 4340808"/>
                <a:gd name="connsiteY14" fmla="*/ 837801 h 1930877"/>
                <a:gd name="connsiteX15" fmla="*/ 1100826 w 4340808"/>
                <a:gd name="connsiteY15" fmla="*/ 900863 h 1930877"/>
                <a:gd name="connsiteX16" fmla="*/ 606840 w 4340808"/>
                <a:gd name="connsiteY16" fmla="*/ 837801 h 1930877"/>
                <a:gd name="connsiteX17" fmla="*/ 49792 w 4340808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97558" h="1930877">
                  <a:moveTo>
                    <a:pt x="49792" y="1342298"/>
                  </a:moveTo>
                  <a:cubicBezTo>
                    <a:pt x="609438" y="1518686"/>
                    <a:pt x="1073807" y="1242624"/>
                    <a:pt x="1142867" y="1499953"/>
                  </a:cubicBezTo>
                  <a:cubicBezTo>
                    <a:pt x="961311" y="1653128"/>
                    <a:pt x="960688" y="1787236"/>
                    <a:pt x="869598" y="1930877"/>
                  </a:cubicBezTo>
                  <a:cubicBezTo>
                    <a:pt x="1286912" y="1554867"/>
                    <a:pt x="1504179" y="1493174"/>
                    <a:pt x="1878592" y="1531484"/>
                  </a:cubicBezTo>
                  <a:cubicBezTo>
                    <a:pt x="2507154" y="1862576"/>
                    <a:pt x="2158593" y="1809277"/>
                    <a:pt x="2750950" y="1762711"/>
                  </a:cubicBezTo>
                  <a:cubicBezTo>
                    <a:pt x="2908605" y="1682132"/>
                    <a:pt x="3142468" y="1796825"/>
                    <a:pt x="3223916" y="1520974"/>
                  </a:cubicBezTo>
                  <a:cubicBezTo>
                    <a:pt x="3535558" y="1377004"/>
                    <a:pt x="3694804" y="1723581"/>
                    <a:pt x="4001681" y="1689139"/>
                  </a:cubicBezTo>
                  <a:cubicBezTo>
                    <a:pt x="4271903" y="1596923"/>
                    <a:pt x="4297558" y="1300268"/>
                    <a:pt x="3886067" y="1300256"/>
                  </a:cubicBezTo>
                  <a:cubicBezTo>
                    <a:pt x="3696881" y="1272229"/>
                    <a:pt x="3488649" y="1363275"/>
                    <a:pt x="3318509" y="1216174"/>
                  </a:cubicBezTo>
                  <a:cubicBezTo>
                    <a:pt x="3619154" y="859272"/>
                    <a:pt x="3510221" y="1126259"/>
                    <a:pt x="3591778" y="1174132"/>
                  </a:cubicBezTo>
                  <a:cubicBezTo>
                    <a:pt x="3873431" y="1380328"/>
                    <a:pt x="3821697" y="757811"/>
                    <a:pt x="3307998" y="963925"/>
                  </a:cubicBezTo>
                  <a:cubicBezTo>
                    <a:pt x="3246311" y="865022"/>
                    <a:pt x="3251294" y="818492"/>
                    <a:pt x="2908605" y="795760"/>
                  </a:cubicBezTo>
                  <a:cubicBezTo>
                    <a:pt x="3271659" y="749519"/>
                    <a:pt x="3215604" y="293688"/>
                    <a:pt x="2740440" y="585553"/>
                  </a:cubicBezTo>
                  <a:cubicBezTo>
                    <a:pt x="2975565" y="298560"/>
                    <a:pt x="2367717" y="6789"/>
                    <a:pt x="2288495" y="596063"/>
                  </a:cubicBezTo>
                  <a:cubicBezTo>
                    <a:pt x="2292835" y="481395"/>
                    <a:pt x="1682799" y="0"/>
                    <a:pt x="1258481" y="837801"/>
                  </a:cubicBezTo>
                  <a:cubicBezTo>
                    <a:pt x="1134512" y="896937"/>
                    <a:pt x="1291552" y="79795"/>
                    <a:pt x="1100826" y="900863"/>
                  </a:cubicBezTo>
                  <a:cubicBezTo>
                    <a:pt x="197999" y="103569"/>
                    <a:pt x="0" y="1144587"/>
                    <a:pt x="606840" y="837801"/>
                  </a:cubicBezTo>
                  <a:cubicBezTo>
                    <a:pt x="654545" y="1206006"/>
                    <a:pt x="235475" y="1174132"/>
                    <a:pt x="49792" y="134229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6074779" y="-115613"/>
              <a:ext cx="3163673" cy="1847735"/>
            </a:xfrm>
            <a:custGeom>
              <a:avLst/>
              <a:gdLst>
                <a:gd name="connsiteX0" fmla="*/ 3058510 w 3121572"/>
                <a:gd name="connsiteY0" fmla="*/ 1513490 h 1528700"/>
                <a:gd name="connsiteX1" fmla="*/ 2701158 w 3121572"/>
                <a:gd name="connsiteY1" fmla="*/ 1471448 h 1528700"/>
                <a:gd name="connsiteX2" fmla="*/ 2322786 w 3121572"/>
                <a:gd name="connsiteY2" fmla="*/ 1271752 h 1528700"/>
                <a:gd name="connsiteX3" fmla="*/ 1376855 w 3121572"/>
                <a:gd name="connsiteY3" fmla="*/ 966952 h 1528700"/>
                <a:gd name="connsiteX4" fmla="*/ 1135117 w 3121572"/>
                <a:gd name="connsiteY4" fmla="*/ 924911 h 1528700"/>
                <a:gd name="connsiteX5" fmla="*/ 662151 w 3121572"/>
                <a:gd name="connsiteY5" fmla="*/ 998483 h 1528700"/>
                <a:gd name="connsiteX6" fmla="*/ 0 w 3121572"/>
                <a:gd name="connsiteY6" fmla="*/ 536028 h 1528700"/>
                <a:gd name="connsiteX7" fmla="*/ 1124607 w 3121572"/>
                <a:gd name="connsiteY7" fmla="*/ 346842 h 1528700"/>
                <a:gd name="connsiteX8" fmla="*/ 1587062 w 3121572"/>
                <a:gd name="connsiteY8" fmla="*/ 0 h 1528700"/>
                <a:gd name="connsiteX9" fmla="*/ 3121572 w 3121572"/>
                <a:gd name="connsiteY9" fmla="*/ 42042 h 1528700"/>
                <a:gd name="connsiteX10" fmla="*/ 3048000 w 3121572"/>
                <a:gd name="connsiteY10" fmla="*/ 1460938 h 1528700"/>
                <a:gd name="connsiteX11" fmla="*/ 3058510 w 3121572"/>
                <a:gd name="connsiteY11" fmla="*/ 1513490 h 1528700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714628"/>
                <a:gd name="connsiteX1" fmla="*/ 2701158 w 3121572"/>
                <a:gd name="connsiteY1" fmla="*/ 1471448 h 1714628"/>
                <a:gd name="connsiteX2" fmla="*/ 2322786 w 3121572"/>
                <a:gd name="connsiteY2" fmla="*/ 1271752 h 1714628"/>
                <a:gd name="connsiteX3" fmla="*/ 1376855 w 3121572"/>
                <a:gd name="connsiteY3" fmla="*/ 966952 h 1714628"/>
                <a:gd name="connsiteX4" fmla="*/ 1135117 w 3121572"/>
                <a:gd name="connsiteY4" fmla="*/ 924911 h 1714628"/>
                <a:gd name="connsiteX5" fmla="*/ 662151 w 3121572"/>
                <a:gd name="connsiteY5" fmla="*/ 998483 h 1714628"/>
                <a:gd name="connsiteX6" fmla="*/ 0 w 3121572"/>
                <a:gd name="connsiteY6" fmla="*/ 536028 h 1714628"/>
                <a:gd name="connsiteX7" fmla="*/ 1124607 w 3121572"/>
                <a:gd name="connsiteY7" fmla="*/ 346842 h 1714628"/>
                <a:gd name="connsiteX8" fmla="*/ 1587062 w 3121572"/>
                <a:gd name="connsiteY8" fmla="*/ 0 h 1714628"/>
                <a:gd name="connsiteX9" fmla="*/ 3121572 w 3121572"/>
                <a:gd name="connsiteY9" fmla="*/ 42042 h 1714628"/>
                <a:gd name="connsiteX10" fmla="*/ 3048000 w 3121572"/>
                <a:gd name="connsiteY10" fmla="*/ 1460938 h 1714628"/>
                <a:gd name="connsiteX11" fmla="*/ 3058510 w 3121572"/>
                <a:gd name="connsiteY11" fmla="*/ 1513490 h 1714628"/>
                <a:gd name="connsiteX0" fmla="*/ 3303933 w 3366995"/>
                <a:gd name="connsiteY0" fmla="*/ 1513490 h 1714628"/>
                <a:gd name="connsiteX1" fmla="*/ 2946581 w 3366995"/>
                <a:gd name="connsiteY1" fmla="*/ 1471448 h 1714628"/>
                <a:gd name="connsiteX2" fmla="*/ 2568209 w 3366995"/>
                <a:gd name="connsiteY2" fmla="*/ 1271752 h 1714628"/>
                <a:gd name="connsiteX3" fmla="*/ 1622278 w 3366995"/>
                <a:gd name="connsiteY3" fmla="*/ 966952 h 1714628"/>
                <a:gd name="connsiteX4" fmla="*/ 1380540 w 3366995"/>
                <a:gd name="connsiteY4" fmla="*/ 924911 h 1714628"/>
                <a:gd name="connsiteX5" fmla="*/ 907574 w 3366995"/>
                <a:gd name="connsiteY5" fmla="*/ 998483 h 1714628"/>
                <a:gd name="connsiteX6" fmla="*/ 245423 w 3366995"/>
                <a:gd name="connsiteY6" fmla="*/ 536028 h 1714628"/>
                <a:gd name="connsiteX7" fmla="*/ 1370030 w 3366995"/>
                <a:gd name="connsiteY7" fmla="*/ 346842 h 1714628"/>
                <a:gd name="connsiteX8" fmla="*/ 1832485 w 3366995"/>
                <a:gd name="connsiteY8" fmla="*/ 0 h 1714628"/>
                <a:gd name="connsiteX9" fmla="*/ 3366995 w 3366995"/>
                <a:gd name="connsiteY9" fmla="*/ 42042 h 1714628"/>
                <a:gd name="connsiteX10" fmla="*/ 3293423 w 3366995"/>
                <a:gd name="connsiteY10" fmla="*/ 1460938 h 1714628"/>
                <a:gd name="connsiteX11" fmla="*/ 3303933 w 3366995"/>
                <a:gd name="connsiteY11" fmla="*/ 1513490 h 1714628"/>
                <a:gd name="connsiteX0" fmla="*/ 3100742 w 3163804"/>
                <a:gd name="connsiteY0" fmla="*/ 1513490 h 1714628"/>
                <a:gd name="connsiteX1" fmla="*/ 2743390 w 3163804"/>
                <a:gd name="connsiteY1" fmla="*/ 1471448 h 1714628"/>
                <a:gd name="connsiteX2" fmla="*/ 2365018 w 3163804"/>
                <a:gd name="connsiteY2" fmla="*/ 1271752 h 1714628"/>
                <a:gd name="connsiteX3" fmla="*/ 1419087 w 3163804"/>
                <a:gd name="connsiteY3" fmla="*/ 966952 h 1714628"/>
                <a:gd name="connsiteX4" fmla="*/ 1177349 w 3163804"/>
                <a:gd name="connsiteY4" fmla="*/ 924911 h 1714628"/>
                <a:gd name="connsiteX5" fmla="*/ 704383 w 3163804"/>
                <a:gd name="connsiteY5" fmla="*/ 998483 h 1714628"/>
                <a:gd name="connsiteX6" fmla="*/ 42232 w 3163804"/>
                <a:gd name="connsiteY6" fmla="*/ 536028 h 1714628"/>
                <a:gd name="connsiteX7" fmla="*/ 1166839 w 3163804"/>
                <a:gd name="connsiteY7" fmla="*/ 346842 h 1714628"/>
                <a:gd name="connsiteX8" fmla="*/ 1629294 w 3163804"/>
                <a:gd name="connsiteY8" fmla="*/ 0 h 1714628"/>
                <a:gd name="connsiteX9" fmla="*/ 3163804 w 3163804"/>
                <a:gd name="connsiteY9" fmla="*/ 42042 h 1714628"/>
                <a:gd name="connsiteX10" fmla="*/ 3090232 w 3163804"/>
                <a:gd name="connsiteY10" fmla="*/ 1460938 h 1714628"/>
                <a:gd name="connsiteX11" fmla="*/ 3100742 w 3163804"/>
                <a:gd name="connsiteY11" fmla="*/ 1513490 h 1714628"/>
                <a:gd name="connsiteX0" fmla="*/ 3100742 w 3163804"/>
                <a:gd name="connsiteY0" fmla="*/ 1513490 h 1847991"/>
                <a:gd name="connsiteX1" fmla="*/ 2743390 w 3163804"/>
                <a:gd name="connsiteY1" fmla="*/ 1471448 h 1847991"/>
                <a:gd name="connsiteX2" fmla="*/ 2365018 w 3163804"/>
                <a:gd name="connsiteY2" fmla="*/ 1271752 h 1847991"/>
                <a:gd name="connsiteX3" fmla="*/ 1419087 w 3163804"/>
                <a:gd name="connsiteY3" fmla="*/ 966952 h 1847991"/>
                <a:gd name="connsiteX4" fmla="*/ 1177349 w 3163804"/>
                <a:gd name="connsiteY4" fmla="*/ 924911 h 1847991"/>
                <a:gd name="connsiteX5" fmla="*/ 704383 w 3163804"/>
                <a:gd name="connsiteY5" fmla="*/ 998483 h 1847991"/>
                <a:gd name="connsiteX6" fmla="*/ 42232 w 3163804"/>
                <a:gd name="connsiteY6" fmla="*/ 536028 h 1847991"/>
                <a:gd name="connsiteX7" fmla="*/ 1166839 w 3163804"/>
                <a:gd name="connsiteY7" fmla="*/ 346842 h 1847991"/>
                <a:gd name="connsiteX8" fmla="*/ 1629294 w 3163804"/>
                <a:gd name="connsiteY8" fmla="*/ 0 h 1847991"/>
                <a:gd name="connsiteX9" fmla="*/ 3163804 w 3163804"/>
                <a:gd name="connsiteY9" fmla="*/ 42042 h 1847991"/>
                <a:gd name="connsiteX10" fmla="*/ 3090232 w 3163804"/>
                <a:gd name="connsiteY10" fmla="*/ 1460938 h 1847991"/>
                <a:gd name="connsiteX11" fmla="*/ 3100742 w 3163804"/>
                <a:gd name="connsiteY11" fmla="*/ 1513490 h 1847991"/>
                <a:gd name="connsiteX0" fmla="*/ 3100742 w 3163804"/>
                <a:gd name="connsiteY0" fmla="*/ 1513490 h 1847991"/>
                <a:gd name="connsiteX1" fmla="*/ 2743390 w 3163804"/>
                <a:gd name="connsiteY1" fmla="*/ 1471448 h 1847991"/>
                <a:gd name="connsiteX2" fmla="*/ 2365018 w 3163804"/>
                <a:gd name="connsiteY2" fmla="*/ 1271752 h 1847991"/>
                <a:gd name="connsiteX3" fmla="*/ 1419087 w 3163804"/>
                <a:gd name="connsiteY3" fmla="*/ 966952 h 1847991"/>
                <a:gd name="connsiteX4" fmla="*/ 1177349 w 3163804"/>
                <a:gd name="connsiteY4" fmla="*/ 924911 h 1847991"/>
                <a:gd name="connsiteX5" fmla="*/ 704383 w 3163804"/>
                <a:gd name="connsiteY5" fmla="*/ 998483 h 1847991"/>
                <a:gd name="connsiteX6" fmla="*/ 42232 w 3163804"/>
                <a:gd name="connsiteY6" fmla="*/ 536028 h 1847991"/>
                <a:gd name="connsiteX7" fmla="*/ 1166839 w 3163804"/>
                <a:gd name="connsiteY7" fmla="*/ 346842 h 1847991"/>
                <a:gd name="connsiteX8" fmla="*/ 1629294 w 3163804"/>
                <a:gd name="connsiteY8" fmla="*/ 0 h 1847991"/>
                <a:gd name="connsiteX9" fmla="*/ 3163804 w 3163804"/>
                <a:gd name="connsiteY9" fmla="*/ 42042 h 1847991"/>
                <a:gd name="connsiteX10" fmla="*/ 3090232 w 3163804"/>
                <a:gd name="connsiteY10" fmla="*/ 1460938 h 1847991"/>
                <a:gd name="connsiteX11" fmla="*/ 3100742 w 3163804"/>
                <a:gd name="connsiteY11" fmla="*/ 1513490 h 1847991"/>
                <a:gd name="connsiteX0" fmla="*/ 3100742 w 3163804"/>
                <a:gd name="connsiteY0" fmla="*/ 1513490 h 1847991"/>
                <a:gd name="connsiteX1" fmla="*/ 2743390 w 3163804"/>
                <a:gd name="connsiteY1" fmla="*/ 1471448 h 1847991"/>
                <a:gd name="connsiteX2" fmla="*/ 2365018 w 3163804"/>
                <a:gd name="connsiteY2" fmla="*/ 1271752 h 1847991"/>
                <a:gd name="connsiteX3" fmla="*/ 1419087 w 3163804"/>
                <a:gd name="connsiteY3" fmla="*/ 966952 h 1847991"/>
                <a:gd name="connsiteX4" fmla="*/ 1177349 w 3163804"/>
                <a:gd name="connsiteY4" fmla="*/ 924911 h 1847991"/>
                <a:gd name="connsiteX5" fmla="*/ 704383 w 3163804"/>
                <a:gd name="connsiteY5" fmla="*/ 998483 h 1847991"/>
                <a:gd name="connsiteX6" fmla="*/ 42232 w 3163804"/>
                <a:gd name="connsiteY6" fmla="*/ 536028 h 1847991"/>
                <a:gd name="connsiteX7" fmla="*/ 1166839 w 3163804"/>
                <a:gd name="connsiteY7" fmla="*/ 346842 h 1847991"/>
                <a:gd name="connsiteX8" fmla="*/ 1629294 w 3163804"/>
                <a:gd name="connsiteY8" fmla="*/ 0 h 1847991"/>
                <a:gd name="connsiteX9" fmla="*/ 3163804 w 3163804"/>
                <a:gd name="connsiteY9" fmla="*/ 42042 h 1847991"/>
                <a:gd name="connsiteX10" fmla="*/ 3090232 w 3163804"/>
                <a:gd name="connsiteY10" fmla="*/ 1460938 h 1847991"/>
                <a:gd name="connsiteX11" fmla="*/ 3100742 w 3163804"/>
                <a:gd name="connsiteY11" fmla="*/ 1513490 h 1847991"/>
                <a:gd name="connsiteX0" fmla="*/ 3100742 w 3163804"/>
                <a:gd name="connsiteY0" fmla="*/ 1513490 h 1847991"/>
                <a:gd name="connsiteX1" fmla="*/ 2743390 w 3163804"/>
                <a:gd name="connsiteY1" fmla="*/ 1471448 h 1847991"/>
                <a:gd name="connsiteX2" fmla="*/ 2365018 w 3163804"/>
                <a:gd name="connsiteY2" fmla="*/ 1271752 h 1847991"/>
                <a:gd name="connsiteX3" fmla="*/ 1419087 w 3163804"/>
                <a:gd name="connsiteY3" fmla="*/ 966952 h 1847991"/>
                <a:gd name="connsiteX4" fmla="*/ 1177349 w 3163804"/>
                <a:gd name="connsiteY4" fmla="*/ 924911 h 1847991"/>
                <a:gd name="connsiteX5" fmla="*/ 704383 w 3163804"/>
                <a:gd name="connsiteY5" fmla="*/ 998483 h 1847991"/>
                <a:gd name="connsiteX6" fmla="*/ 42232 w 3163804"/>
                <a:gd name="connsiteY6" fmla="*/ 536028 h 1847991"/>
                <a:gd name="connsiteX7" fmla="*/ 1166839 w 3163804"/>
                <a:gd name="connsiteY7" fmla="*/ 346842 h 1847991"/>
                <a:gd name="connsiteX8" fmla="*/ 1629294 w 3163804"/>
                <a:gd name="connsiteY8" fmla="*/ 0 h 1847991"/>
                <a:gd name="connsiteX9" fmla="*/ 3163804 w 3163804"/>
                <a:gd name="connsiteY9" fmla="*/ 42042 h 1847991"/>
                <a:gd name="connsiteX10" fmla="*/ 3090232 w 3163804"/>
                <a:gd name="connsiteY10" fmla="*/ 1460938 h 1847991"/>
                <a:gd name="connsiteX11" fmla="*/ 3100742 w 3163804"/>
                <a:gd name="connsiteY11" fmla="*/ 1513490 h 1847991"/>
                <a:gd name="connsiteX0" fmla="*/ 3100742 w 3163804"/>
                <a:gd name="connsiteY0" fmla="*/ 1513490 h 1847991"/>
                <a:gd name="connsiteX1" fmla="*/ 2743390 w 3163804"/>
                <a:gd name="connsiteY1" fmla="*/ 1471448 h 1847991"/>
                <a:gd name="connsiteX2" fmla="*/ 2365018 w 3163804"/>
                <a:gd name="connsiteY2" fmla="*/ 1271752 h 1847991"/>
                <a:gd name="connsiteX3" fmla="*/ 1419087 w 3163804"/>
                <a:gd name="connsiteY3" fmla="*/ 966952 h 1847991"/>
                <a:gd name="connsiteX4" fmla="*/ 1177349 w 3163804"/>
                <a:gd name="connsiteY4" fmla="*/ 924911 h 1847991"/>
                <a:gd name="connsiteX5" fmla="*/ 704383 w 3163804"/>
                <a:gd name="connsiteY5" fmla="*/ 998483 h 1847991"/>
                <a:gd name="connsiteX6" fmla="*/ 42232 w 3163804"/>
                <a:gd name="connsiteY6" fmla="*/ 536028 h 1847991"/>
                <a:gd name="connsiteX7" fmla="*/ 1166839 w 3163804"/>
                <a:gd name="connsiteY7" fmla="*/ 346842 h 1847991"/>
                <a:gd name="connsiteX8" fmla="*/ 1629294 w 3163804"/>
                <a:gd name="connsiteY8" fmla="*/ 0 h 1847991"/>
                <a:gd name="connsiteX9" fmla="*/ 3163804 w 3163804"/>
                <a:gd name="connsiteY9" fmla="*/ 42042 h 1847991"/>
                <a:gd name="connsiteX10" fmla="*/ 3090232 w 3163804"/>
                <a:gd name="connsiteY10" fmla="*/ 1460938 h 1847991"/>
                <a:gd name="connsiteX11" fmla="*/ 3100742 w 3163804"/>
                <a:gd name="connsiteY11" fmla="*/ 1513490 h 184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63804" h="1847991">
                  <a:moveTo>
                    <a:pt x="3100742" y="1513490"/>
                  </a:moveTo>
                  <a:cubicBezTo>
                    <a:pt x="2957781" y="1637603"/>
                    <a:pt x="2864064" y="1528339"/>
                    <a:pt x="2743390" y="1471448"/>
                  </a:cubicBezTo>
                  <a:cubicBezTo>
                    <a:pt x="2591837" y="1598573"/>
                    <a:pt x="2383164" y="1419295"/>
                    <a:pt x="2365018" y="1271752"/>
                  </a:cubicBezTo>
                  <a:cubicBezTo>
                    <a:pt x="2021108" y="1571806"/>
                    <a:pt x="1599437" y="1479732"/>
                    <a:pt x="1419087" y="966952"/>
                  </a:cubicBezTo>
                  <a:cubicBezTo>
                    <a:pt x="1368630" y="1567332"/>
                    <a:pt x="1094377" y="1337421"/>
                    <a:pt x="1177349" y="924911"/>
                  </a:cubicBezTo>
                  <a:cubicBezTo>
                    <a:pt x="449749" y="1847991"/>
                    <a:pt x="0" y="659671"/>
                    <a:pt x="704383" y="998483"/>
                  </a:cubicBezTo>
                  <a:cubicBezTo>
                    <a:pt x="753527" y="603050"/>
                    <a:pt x="262949" y="690180"/>
                    <a:pt x="42232" y="536028"/>
                  </a:cubicBezTo>
                  <a:cubicBezTo>
                    <a:pt x="336125" y="309475"/>
                    <a:pt x="1277729" y="613126"/>
                    <a:pt x="1166839" y="346842"/>
                  </a:cubicBezTo>
                  <a:cubicBezTo>
                    <a:pt x="1049509" y="78851"/>
                    <a:pt x="1475142" y="115614"/>
                    <a:pt x="1629294" y="0"/>
                  </a:cubicBezTo>
                  <a:lnTo>
                    <a:pt x="3163804" y="42042"/>
                  </a:lnTo>
                  <a:lnTo>
                    <a:pt x="3090232" y="1460938"/>
                  </a:lnTo>
                  <a:cubicBezTo>
                    <a:pt x="3112819" y="1528700"/>
                    <a:pt x="3126919" y="1508331"/>
                    <a:pt x="3100742" y="151349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2050" name="Picture 2" descr="D:\Школьные файлы\ПАПКА  ДЛЯ  СКАЧИВАНИЯ\Картинки для физкультминутки\0933743b951e8e2db1a81ff8c4607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642938"/>
            <a:ext cx="1785938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:\Школьные файлы\ПАПКА  ДЛЯ  СКАЧИВАНИЯ\Картинки для физкультминутки\369UFMCAGQT9DPCARQ21L3CAVCK347CAUT62QGCAUL3AODCASV6NRZCA6Q7FZKCAAJEZKRCA6AANO1CAI6F8E2CADQC73HCADLA68MCA1II8GJCASVHIYKCAYNR6CVCAHRHM7WCAORC608CAIXCXQ6CAQZVCVE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4214813"/>
            <a:ext cx="1857375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D:\Школьные файлы\ПАПКА  ДЛЯ  СКАЧИВАНИЯ\Картинки для физкультминутки\egiky4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78618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D:\Школьные файлы\ПАПКА  ДЛЯ  СКАЧИВАНИЯ\Картинки для физкультминутки\egiky0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4000500"/>
            <a:ext cx="214312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291880"/>
            <a:ext cx="1928813" cy="2534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3" presetID="6" presetClass="emp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3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08 -0.02593 C -0.01684 -0.03056 -0.00833 -0.02246 0.00226 -0.02593 C 0.03125 -0.01806 -0.01111 -0.02871 0.06407 -0.02593 C 0.07188 -0.0257 0.079 -0.02037 0.08646 -0.01898 C 0.09097 -0.01482 0.09393 -0.00834 0.09879 -0.00533 C 0.10903 0.00069 0.10677 -0.00625 0.11424 -0.0007 C 0.11788 0.00208 0.12066 0.00717 0.12466 0.00856 C 0.15122 0.01759 0.13368 0.01296 0.17813 0.01551 C 0.19497 0.02152 0.21077 0.0287 0.22813 0.03148 C 0.23316 0.03402 0.23854 0.0375 0.24358 0.04074 C 0.24549 0.04189 0.2467 0.0449 0.24879 0.04537 C 0.25591 0.04722 0.26354 0.04699 0.27118 0.04768 C 0.27292 0.04699 0.27448 0.04467 0.27622 0.04537 C 0.27865 0.04629 0.27969 0.05023 0.2816 0.05208 C 0.28368 0.05393 0.28611 0.05532 0.28837 0.05671 C 0.29618 0.06134 0.31025 0.0625 0.31597 0.06365 C 0.33212 0.07083 0.30295 0.05833 0.33472 0.06828 C 0.33785 0.06921 0.34063 0.07199 0.34358 0.07291 C 0.3474 0.0743 0.35157 0.07453 0.35573 0.07523 C 0.37014 0.08171 0.38629 0.0831 0.40052 0.0912 C 0.41372 0.09861 0.42413 0.11041 0.43837 0.11435 C 0.43611 0.11203 0.4316 0.11111 0.4316 0.1074 C 0.4316 0.10625 0.44288 0.1118 0.44358 0.11203 C 0.44931 0.11319 0.45504 0.11365 0.46059 0.11435 C 0.47118 0.12106 0.4757 0.12152 0.48837 0.12338 C 0.50417 0.12939 0.52032 0.13125 0.53663 0.13495 C 0.54497 0.15208 0.5408 0.14444 0.54879 0.15787 C 0.55 0.1625 0.54879 0.1706 0.55226 0.17176 C 0.56441 0.17592 0.57622 0.18009 0.58802 0.18333 C 0.59236 0.18588 0.59618 0.19027 0.60052 0.19236 C 0.61146 0.19791 0.62518 0.19814 0.63663 0.20162 C 0.64462 0.20393 0.63941 0.20347 0.64705 0.20856 C 0.64861 0.20972 0.6507 0.20972 0.65226 0.21088 C 0.65591 0.21342 0.65903 0.21689 0.6625 0.2199 C 0.66823 0.225 0.66771 0.22176 0.66771 0.22685 " pathEditMode="relative" rAng="0" ptsTypes="ffffffffffffffffffffffffffffffffffA">
                                      <p:cBhvr>
                                        <p:cTn id="2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00" y="1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5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-0.36875 -0.00833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00" y="-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0625" y="3848100"/>
            <a:ext cx="2128838" cy="2170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 descr="C:\Users\User\Desktop\река красива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6" t="2" r="39830" b="75861"/>
          <a:stretch>
            <a:fillRect/>
          </a:stretch>
        </p:blipFill>
        <p:spPr bwMode="auto">
          <a:xfrm>
            <a:off x="7000875" y="2272900"/>
            <a:ext cx="1955800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6" descr="C:\Users\User\Desktop\заяц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4125913"/>
            <a:ext cx="2087563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 descr="C:\Users\User\Desktop\дятел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3849688"/>
            <a:ext cx="1428750" cy="202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1292" y="1239144"/>
            <a:ext cx="287238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 </a:t>
            </a:r>
            <a:r>
              <a:rPr lang="ru-RU" sz="4000" b="1" dirty="0">
                <a:ln w="11430"/>
                <a:solidFill>
                  <a:srgbClr val="66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ЖИВАЯ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76057" y="1239144"/>
            <a:ext cx="329192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 </a:t>
            </a:r>
            <a:r>
              <a:rPr lang="ru-RU" sz="4000" b="1" dirty="0">
                <a:ln w="11430"/>
                <a:solidFill>
                  <a:srgbClr val="66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НЕЖИВАЯ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66159" y="188640"/>
            <a:ext cx="381168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 ПРИРОДА</a:t>
            </a:r>
          </a:p>
        </p:txBody>
      </p:sp>
      <p:pic>
        <p:nvPicPr>
          <p:cNvPr id="17" name="Picture 3" descr="C:\Users\User\Desktop\река красива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8" t="26897" r="11337"/>
          <a:stretch>
            <a:fillRect/>
          </a:stretch>
        </p:blipFill>
        <p:spPr bwMode="auto">
          <a:xfrm>
            <a:off x="7000875" y="3052763"/>
            <a:ext cx="19462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5" descr="tempimage15.tiff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588" y="1976438"/>
            <a:ext cx="1328737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-140946" y="2440092"/>
            <a:ext cx="383797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+mn-cs"/>
              </a:rPr>
              <a:t> </a:t>
            </a: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+mn-cs"/>
              </a:rPr>
              <a:t>ЖИВОТНЫЕ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27686" y="2440092"/>
            <a:ext cx="315015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</a:t>
            </a:r>
            <a:r>
              <a:rPr lang="ru-RU" sz="4000" b="1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РАСТЕНИЯ</a:t>
            </a:r>
          </a:p>
        </p:txBody>
      </p:sp>
      <p:sp>
        <p:nvSpPr>
          <p:cNvPr id="12" name="Стрелка вправо 11"/>
          <p:cNvSpPr/>
          <p:nvPr/>
        </p:nvSpPr>
        <p:spPr>
          <a:xfrm rot="2500886">
            <a:off x="5256213" y="1111250"/>
            <a:ext cx="560387" cy="4619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2704319">
            <a:off x="3063875" y="1054101"/>
            <a:ext cx="503237" cy="576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1640970">
            <a:off x="2992438" y="2090738"/>
            <a:ext cx="606425" cy="450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 rot="2704319">
            <a:off x="1186657" y="2089944"/>
            <a:ext cx="425450" cy="5921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90" name="Picture 18" descr="C:\Users\User\Desktop\imgpreview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649" y="3712407"/>
            <a:ext cx="1594893" cy="213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0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09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971600" y="1916832"/>
            <a:ext cx="72008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Как грибы помогают человеку?</a:t>
            </a:r>
          </a:p>
        </p:txBody>
      </p:sp>
      <p:pic>
        <p:nvPicPr>
          <p:cNvPr id="11" name="Рисунок 10" descr="p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138613"/>
            <a:ext cx="1966913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Грибы на службе человека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5508625" y="1211494"/>
            <a:ext cx="3095625" cy="3625850"/>
            <a:chOff x="3606" y="890"/>
            <a:chExt cx="1950" cy="2284"/>
          </a:xfrm>
        </p:grpSpPr>
        <p:pic>
          <p:nvPicPr>
            <p:cNvPr id="23565" name="Picture 12" descr="кефир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" y="890"/>
              <a:ext cx="983" cy="1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6" name="Picture 13" descr="кеф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9" y="1933"/>
              <a:ext cx="1088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2" name="Text Box 14"/>
            <p:cNvSpPr txBox="1">
              <a:spLocks noChangeArrowheads="1"/>
            </p:cNvSpPr>
            <p:nvPr/>
          </p:nvSpPr>
          <p:spPr bwMode="auto">
            <a:xfrm>
              <a:off x="3606" y="2886"/>
              <a:ext cx="195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 b="1">
                  <a:solidFill>
                    <a:srgbClr val="0066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  <a:cs typeface="+mn-cs"/>
                </a:rPr>
                <a:t>Кефирный грибок</a:t>
              </a: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69822" y="1381003"/>
            <a:ext cx="4608512" cy="2805113"/>
            <a:chOff x="612" y="981"/>
            <a:chExt cx="2676" cy="1894"/>
          </a:xfrm>
        </p:grpSpPr>
        <p:pic>
          <p:nvPicPr>
            <p:cNvPr id="23561" name="Picture 16" descr="хлеб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2" y="981"/>
              <a:ext cx="1192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2" name="Picture 17" descr="дрожжевые грибки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4" y="1706"/>
              <a:ext cx="1307" cy="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3" name="Picture 18" descr="хл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1117"/>
              <a:ext cx="1162" cy="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7" name="Text Box 19"/>
            <p:cNvSpPr txBox="1">
              <a:spLocks noChangeArrowheads="1"/>
            </p:cNvSpPr>
            <p:nvPr/>
          </p:nvSpPr>
          <p:spPr bwMode="auto">
            <a:xfrm>
              <a:off x="1111" y="2566"/>
              <a:ext cx="2177" cy="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 b="1">
                  <a:solidFill>
                    <a:srgbClr val="0066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  <a:cs typeface="+mn-cs"/>
                </a:rPr>
                <a:t>Дрожжевые грибки</a:t>
              </a:r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1663700" y="4528343"/>
            <a:ext cx="5616575" cy="1884363"/>
            <a:chOff x="521" y="3022"/>
            <a:chExt cx="3538" cy="1187"/>
          </a:xfrm>
        </p:grpSpPr>
        <p:pic>
          <p:nvPicPr>
            <p:cNvPr id="23558" name="Picture 21" descr="пенициллин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" y="3022"/>
              <a:ext cx="1277" cy="1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9" name="Picture 22" descr="пеницил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" y="3385"/>
              <a:ext cx="82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71" name="Text Box 23"/>
            <p:cNvSpPr txBox="1">
              <a:spLocks noChangeArrowheads="1"/>
            </p:cNvSpPr>
            <p:nvPr/>
          </p:nvSpPr>
          <p:spPr bwMode="auto">
            <a:xfrm>
              <a:off x="2699" y="3748"/>
              <a:ext cx="13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 b="1">
                  <a:solidFill>
                    <a:srgbClr val="0066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  <a:cs typeface="+mn-cs"/>
                </a:rPr>
                <a:t>Пенициллин </a:t>
              </a: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dirty="0" smtClean="0"/>
              <a:t>Хрестоматия стр.67-68 прочитать, ответить на вопросы</a:t>
            </a:r>
            <a:r>
              <a:rPr lang="ru-RU" dirty="0"/>
              <a:t> </a:t>
            </a:r>
            <a:r>
              <a:rPr lang="ru-RU" dirty="0" smtClean="0"/>
              <a:t>и дополнить схему.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335" y="908720"/>
            <a:ext cx="873963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1. К какому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царству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природы относятся грибы?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1331" y="2996952"/>
            <a:ext cx="867833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3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.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Можно ли вырастить гриб на корочке хлеба?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6926" y="4005064"/>
            <a:ext cx="620605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4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.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Как грибы помогают человеку?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6926" y="1988840"/>
            <a:ext cx="484222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2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.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А чем питаются грибы?</a:t>
            </a:r>
          </a:p>
        </p:txBody>
      </p:sp>
      <p:pic>
        <p:nvPicPr>
          <p:cNvPr id="11" name="Рисунок 10" descr="p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138613"/>
            <a:ext cx="1966913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\Desktop\лес красив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-26988"/>
            <a:ext cx="8713788" cy="6696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 noTextEdit="1"/>
          </p:cNvSpPr>
          <p:nvPr/>
        </p:nvSpPr>
        <p:spPr bwMode="auto">
          <a:xfrm>
            <a:off x="1511300" y="981075"/>
            <a:ext cx="6084888" cy="12954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>
                        <a:alpha val="89499"/>
                      </a:srgbClr>
                    </a:gs>
                    <a:gs pos="17501">
                      <a:srgbClr val="1A8D48">
                        <a:alpha val="82499"/>
                      </a:srgbClr>
                    </a:gs>
                    <a:gs pos="26000">
                      <a:srgbClr val="FFFF00">
                        <a:alpha val="74000"/>
                      </a:srgbClr>
                    </a:gs>
                    <a:gs pos="36500">
                      <a:srgbClr val="EE3F17">
                        <a:alpha val="63500"/>
                      </a:srgbClr>
                    </a:gs>
                    <a:gs pos="44000">
                      <a:srgbClr val="E81766">
                        <a:alpha val="56000"/>
                      </a:srgbClr>
                    </a:gs>
                    <a:gs pos="50000">
                      <a:srgbClr val="A603AB">
                        <a:alpha val="50000"/>
                      </a:srgbClr>
                    </a:gs>
                    <a:gs pos="56000">
                      <a:srgbClr val="E81766">
                        <a:alpha val="56000"/>
                      </a:srgbClr>
                    </a:gs>
                    <a:gs pos="63500">
                      <a:srgbClr val="EE3F17">
                        <a:alpha val="63500"/>
                      </a:srgbClr>
                    </a:gs>
                    <a:gs pos="74000">
                      <a:srgbClr val="FFFF00">
                        <a:alpha val="74000"/>
                      </a:srgbClr>
                    </a:gs>
                    <a:gs pos="82500">
                      <a:srgbClr val="1A8D48">
                        <a:alpha val="82499"/>
                      </a:srgbClr>
                    </a:gs>
                    <a:gs pos="89500">
                      <a:srgbClr val="0819FB">
                        <a:alpha val="89499"/>
                      </a:srgbClr>
                    </a:gs>
                    <a:gs pos="100000">
                      <a:srgbClr val="A603AB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Спасибо за урок!</a:t>
            </a:r>
          </a:p>
        </p:txBody>
      </p:sp>
      <p:pic>
        <p:nvPicPr>
          <p:cNvPr id="15363" name="Picture 3" descr="i-1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414793"/>
              </a:clrFrom>
              <a:clrTo>
                <a:srgbClr val="41479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1844675"/>
            <a:ext cx="6072188" cy="455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5205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900113" y="3068638"/>
          <a:ext cx="6969125" cy="324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25"/>
                <a:gridCol w="1393825"/>
                <a:gridCol w="1393825"/>
                <a:gridCol w="1393825"/>
                <a:gridCol w="1393825"/>
              </a:tblGrid>
              <a:tr h="1080029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</a:tr>
              <a:tr h="1080029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</a:tr>
              <a:tr h="1080029"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43608" y="2060848"/>
            <a:ext cx="1033882" cy="20313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Q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2958894"/>
            <a:ext cx="103388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Y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20072" y="3012356"/>
            <a:ext cx="103388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F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60232" y="2110384"/>
            <a:ext cx="1033882" cy="20313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G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4092173"/>
            <a:ext cx="103388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J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4133830"/>
            <a:ext cx="103388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S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20072" y="4096455"/>
            <a:ext cx="103388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ru-RU" sz="72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Р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682813" y="4155626"/>
            <a:ext cx="103388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V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37471" y="5157192"/>
            <a:ext cx="103388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D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9753" y="5152449"/>
            <a:ext cx="103388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N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83768" y="5152449"/>
            <a:ext cx="103388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en-US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Z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00230" y="4092172"/>
            <a:ext cx="103388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ru-RU" sz="72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861467" y="3012355"/>
            <a:ext cx="103388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ru-RU" sz="72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Г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043608" y="5152448"/>
            <a:ext cx="103388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ru-RU" sz="72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Б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500230" y="260648"/>
            <a:ext cx="36608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Тема урока: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407666" y="5178809"/>
            <a:ext cx="1584176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 </a:t>
            </a:r>
            <a:r>
              <a:rPr lang="ru-RU" sz="72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Ы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42925" y="1509713"/>
            <a:ext cx="8207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/>
              <a:t>Выберите из таблицы все буквы русского алфавита и соберите слово.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5.55556E-7 -0.13958 C 5.55556E-7 -0.20208 -0.08976 -0.27893 -0.16267 -0.27893 L -0.32535 -0.27893 " pathEditMode="relative" rAng="0" ptsTypes="FfFF"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67" y="-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3.05556E-6 -0.21852 C 3.05556E-6 -0.31643 -0.09393 -0.4368 -0.16997 -0.4368 L -0.33993 -0.4368 " pathEditMode="relative" rAng="0" ptsTypes="FfFF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97" y="-2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7.40741E-7 L 3.88889E-6 -0.21829 C 3.88889E-6 -0.31597 0.02361 -0.43634 0.04323 -0.43634 L 0.08663 -0.43634 " pathEditMode="relative" rAng="0" ptsTypes="FfFF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-2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111E-6 L 2.77778E-7 -0.2956 C 2.77778E-7 -0.42824 0.10122 -0.59097 0.18403 -0.59097 L 0.36858 -0.59097 " pathEditMode="relative" rAng="0" ptsTypes="FfFF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38" y="-2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0.00023 L 3.61111E-6 -0.29768 C 3.61111E-6 -0.43102 -0.03177 -0.59467 -0.05712 -0.59467 L -0.11407 -0.59467 " pathEditMode="relative" rAng="0" ptsTypes="FfFF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2" y="-2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p1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205038"/>
            <a:ext cx="17589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 descr="p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950" y="4146550"/>
            <a:ext cx="1965325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p7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068638"/>
            <a:ext cx="1657350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Рисунок 12" descr="tempimage112.tiff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825" y="4527550"/>
            <a:ext cx="1557338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66499" y="836712"/>
            <a:ext cx="4803025" cy="2376264"/>
          </a:xfrm>
          <a:prstGeom prst="rect">
            <a:avLst/>
          </a:prstGeom>
          <a:noFill/>
        </p:spPr>
        <p:txBody>
          <a:bodyPr wrap="none">
            <a:prstTxWarp prst="textChevronInverted">
              <a:avLst>
                <a:gd name="adj" fmla="val 67552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99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  <a:cs typeface="+mn-cs"/>
              </a:rPr>
              <a:t>ГРИБЫ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6699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лес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79388"/>
            <a:ext cx="8839200" cy="666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15" descr="tempimage115.tiff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254625"/>
            <a:ext cx="687388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6" descr="tempimage16.tiff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4741863"/>
            <a:ext cx="6858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0" descr="tempimage110.tiff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5" y="4616450"/>
            <a:ext cx="917575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8" descr="tempimage18.tiff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263" y="4768850"/>
            <a:ext cx="12319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2" descr="tempimage12.tiff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263" y="5776913"/>
            <a:ext cx="614362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2" descr="tempimage12.tiff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888" y="4957763"/>
            <a:ext cx="614362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0" descr="tempimage110.tiff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163" y="6002338"/>
            <a:ext cx="884237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11" descr="tempimage111.tiff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713" y="5291138"/>
            <a:ext cx="7921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6" descr="tempimage16.tiff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5902325"/>
            <a:ext cx="68738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tempimage18.tiff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5291138"/>
            <a:ext cx="9715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User\Desktop\Безымянный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99"/>
          <a:stretch>
            <a:fillRect/>
          </a:stretch>
        </p:blipFill>
        <p:spPr bwMode="auto">
          <a:xfrm>
            <a:off x="6350" y="33338"/>
            <a:ext cx="4518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User\Desktop\Безымянный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01"/>
          <a:stretch>
            <a:fillRect/>
          </a:stretch>
        </p:blipFill>
        <p:spPr bwMode="auto">
          <a:xfrm>
            <a:off x="4524375" y="0"/>
            <a:ext cx="4530725" cy="689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53264 0.0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32" y="1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1111E-6 L 0.52048 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24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2580" y="2204864"/>
            <a:ext cx="860011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К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какому царству 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природы </a:t>
            </a:r>
          </a:p>
          <a:p>
            <a:pPr algn="ctr">
              <a:defRPr/>
            </a:pP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относятся грибы?</a:t>
            </a:r>
          </a:p>
        </p:txBody>
      </p:sp>
      <p:pic>
        <p:nvPicPr>
          <p:cNvPr id="4" name="Рисунок 3" descr="p1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076700"/>
            <a:ext cx="1944687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548680"/>
            <a:ext cx="7704856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 </a:t>
            </a:r>
            <a:r>
              <a:rPr lang="ru-RU" sz="8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МИКОЛОГИЯ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65080" y="2276872"/>
            <a:ext cx="42611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+mn-cs"/>
              </a:rPr>
              <a:t> </a:t>
            </a: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+mn-cs"/>
              </a:rPr>
              <a:t>«МИКОС»-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2276872"/>
            <a:ext cx="222849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+mn-cs"/>
              </a:rPr>
              <a:t> </a:t>
            </a:r>
            <a:r>
              <a:rPr lang="ru-RU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6600"/>
                </a:solidFill>
                <a:cs typeface="+mn-cs"/>
              </a:rPr>
              <a:t>ГРИБ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10508" y="3573016"/>
            <a:ext cx="41702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+mn-cs"/>
              </a:rPr>
              <a:t> </a:t>
            </a: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+mn-cs"/>
              </a:rPr>
              <a:t>«ЛОГОС»-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3573016"/>
            <a:ext cx="32175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+mn-cs"/>
              </a:rPr>
              <a:t> </a:t>
            </a:r>
            <a:r>
              <a:rPr lang="ru-RU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6600"/>
                </a:solidFill>
                <a:cs typeface="+mn-cs"/>
              </a:rPr>
              <a:t>УЧЕНИЕ</a:t>
            </a:r>
          </a:p>
        </p:txBody>
      </p:sp>
      <p:pic>
        <p:nvPicPr>
          <p:cNvPr id="9" name="Рисунок 8" descr="p1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221163"/>
            <a:ext cx="1760538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ШЛЯПОЧНЫЕ ГРИБЫ</a:t>
            </a:r>
          </a:p>
        </p:txBody>
      </p:sp>
      <p:pic>
        <p:nvPicPr>
          <p:cNvPr id="20484" name="Picture 4" descr="SANY06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233488"/>
            <a:ext cx="2052638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descr="SANY07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268413"/>
            <a:ext cx="2016125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SANY076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013325"/>
            <a:ext cx="20161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7" descr="SANY203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3068638"/>
            <a:ext cx="2232025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8" descr="SANY07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268413"/>
            <a:ext cx="2089150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9" descr="Мухомор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941888"/>
            <a:ext cx="2017713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 descr="Сыроежка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068638"/>
            <a:ext cx="2232025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11" descr="SANY075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5013325"/>
            <a:ext cx="2174875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 descr="C:\Users\User\Desktop\2013-01-05\Сканировать1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1014413"/>
            <a:ext cx="4392612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1763713" y="31750"/>
            <a:ext cx="47990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000"/>
              <a:t>СТРОЕНИЕ ГРИБА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62725" y="1203325"/>
            <a:ext cx="1219200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948488" y="1843088"/>
            <a:ext cx="1008062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205663" y="4060825"/>
            <a:ext cx="1200150" cy="360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859338" y="6021388"/>
            <a:ext cx="1296987" cy="2873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562725" y="1162050"/>
            <a:ext cx="121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ШЛЯПКА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913563" y="1804988"/>
            <a:ext cx="10779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СПОРЫ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259638" y="4052888"/>
            <a:ext cx="1044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НОЖКА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772025" y="5980113"/>
            <a:ext cx="14716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ГРИБНИЦА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154238" y="4519613"/>
            <a:ext cx="1449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/>
              <a:t>Подземная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32013" y="4024313"/>
            <a:ext cx="14398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/>
              <a:t>Надземная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20700" y="4508500"/>
            <a:ext cx="32654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Левая фигурная скобка 18"/>
          <p:cNvSpPr/>
          <p:nvPr/>
        </p:nvSpPr>
        <p:spPr>
          <a:xfrm>
            <a:off x="4484688" y="2081213"/>
            <a:ext cx="287337" cy="2097087"/>
          </a:xfrm>
          <a:prstGeom prst="leftBrac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573213" y="2936875"/>
            <a:ext cx="2882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Плодовое тело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4" grpId="1"/>
      <p:bldP spid="15" grpId="0"/>
      <p:bldP spid="15" grpId="1"/>
      <p:bldP spid="19" grpId="0" animBg="1"/>
      <p:bldP spid="20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</TotalTime>
  <Words>208</Words>
  <Application>Microsoft Office PowerPoint</Application>
  <PresentationFormat>Экран (4:3)</PresentationFormat>
  <Paragraphs>71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Оформление по умолчанию</vt:lpstr>
      <vt:lpstr>Урок окружающего мира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ШЛЯПОЧНЫЕ ГРИБЫ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Грибы на службе человека</vt:lpstr>
      <vt:lpstr>Домашнее задание: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ЦАРСТВО ГРИБОВ</dc:title>
  <dc:creator>Лариса</dc:creator>
  <cp:lastModifiedBy>User</cp:lastModifiedBy>
  <cp:revision>118</cp:revision>
  <dcterms:created xsi:type="dcterms:W3CDTF">2007-12-01T10:00:48Z</dcterms:created>
  <dcterms:modified xsi:type="dcterms:W3CDTF">2013-01-13T11:16:59Z</dcterms:modified>
</cp:coreProperties>
</file>